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1"/>
  </p:notesMasterIdLst>
  <p:sldIdLst>
    <p:sldId id="256" r:id="rId2"/>
    <p:sldId id="297" r:id="rId3"/>
    <p:sldId id="299" r:id="rId4"/>
    <p:sldId id="300" r:id="rId5"/>
    <p:sldId id="301" r:id="rId6"/>
    <p:sldId id="302" r:id="rId7"/>
    <p:sldId id="303" r:id="rId8"/>
    <p:sldId id="304" r:id="rId9"/>
    <p:sldId id="305" r:id="rId10"/>
    <p:sldId id="307" r:id="rId11"/>
    <p:sldId id="306" r:id="rId12"/>
    <p:sldId id="309" r:id="rId13"/>
    <p:sldId id="308" r:id="rId14"/>
    <p:sldId id="310" r:id="rId15"/>
    <p:sldId id="311" r:id="rId16"/>
    <p:sldId id="312" r:id="rId17"/>
    <p:sldId id="314" r:id="rId18"/>
    <p:sldId id="346" r:id="rId19"/>
    <p:sldId id="316" r:id="rId20"/>
    <p:sldId id="315" r:id="rId21"/>
    <p:sldId id="318" r:id="rId22"/>
    <p:sldId id="317"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Lst>
  <p:sldSz cx="9144000" cy="5143500" type="screen16x9"/>
  <p:notesSz cx="6858000" cy="9144000"/>
  <p:embeddedFontLst>
    <p:embeddedFont>
      <p:font typeface="Maven Pro" panose="020B0604020202020204" charset="0"/>
      <p:regular r:id="rId52"/>
      <p:bold r:id="rId53"/>
    </p:embeddedFont>
    <p:embeddedFont>
      <p:font typeface="Trispace"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1453D0-1B4F-4B5E-8B57-20E0A9B7CB1A}">
  <a:tblStyle styleId="{D71453D0-1B4F-4B5E-8B57-20E0A9B7CB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8E2D60-7257-4D67-A3AA-FB45AFFA60F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678453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167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5" y="-413375"/>
            <a:ext cx="9144000" cy="5715000"/>
            <a:chOff x="75" y="-413375"/>
            <a:chExt cx="9144000" cy="5715000"/>
          </a:xfrm>
        </p:grpSpPr>
        <p:grpSp>
          <p:nvGrpSpPr>
            <p:cNvPr id="10" name="Google Shape;10;p2"/>
            <p:cNvGrpSpPr/>
            <p:nvPr/>
          </p:nvGrpSpPr>
          <p:grpSpPr>
            <a:xfrm>
              <a:off x="718600" y="-413375"/>
              <a:ext cx="7712175" cy="5715000"/>
              <a:chOff x="718600" y="-413375"/>
              <a:chExt cx="7712175" cy="5715000"/>
            </a:xfrm>
          </p:grpSpPr>
          <p:cxnSp>
            <p:nvCxnSpPr>
              <p:cNvPr id="11" name="Google Shape;11;p2"/>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2" name="Google Shape;12;p2"/>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3" name="Google Shape;13;p2"/>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4" name="Google Shape;14;p2"/>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 name="Google Shape;15;p2"/>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6" name="Google Shape;16;p2"/>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 name="Google Shape;17;p2"/>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 name="Google Shape;18;p2"/>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9" name="Google Shape;19;p2"/>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20" name="Google Shape;20;p2"/>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21" name="Google Shape;21;p2"/>
          <p:cNvGrpSpPr/>
          <p:nvPr/>
        </p:nvGrpSpPr>
        <p:grpSpPr>
          <a:xfrm>
            <a:off x="-1858525" y="-2151900"/>
            <a:ext cx="12700426" cy="9156426"/>
            <a:chOff x="-1858525" y="-2151900"/>
            <a:chExt cx="12700426" cy="9156426"/>
          </a:xfrm>
        </p:grpSpPr>
        <p:pic>
          <p:nvPicPr>
            <p:cNvPr id="22" name="Google Shape;22;p2"/>
            <p:cNvPicPr preferRelativeResize="0"/>
            <p:nvPr/>
          </p:nvPicPr>
          <p:blipFill>
            <a:blip r:embed="rId3">
              <a:alphaModFix amt="90000"/>
            </a:blip>
            <a:stretch>
              <a:fillRect/>
            </a:stretch>
          </p:blipFill>
          <p:spPr>
            <a:xfrm>
              <a:off x="5698400" y="-2151900"/>
              <a:ext cx="5143501" cy="5143501"/>
            </a:xfrm>
            <a:prstGeom prst="rect">
              <a:avLst/>
            </a:prstGeom>
            <a:noFill/>
            <a:ln>
              <a:noFill/>
            </a:ln>
          </p:spPr>
        </p:pic>
        <p:pic>
          <p:nvPicPr>
            <p:cNvPr id="23" name="Google Shape;23;p2"/>
            <p:cNvPicPr preferRelativeResize="0"/>
            <p:nvPr/>
          </p:nvPicPr>
          <p:blipFill rotWithShape="1">
            <a:blip r:embed="rId4">
              <a:alphaModFix amt="90000"/>
            </a:blip>
            <a:srcRect/>
            <a:stretch/>
          </p:blipFill>
          <p:spPr>
            <a:xfrm>
              <a:off x="-1858525" y="1861025"/>
              <a:ext cx="5143501" cy="5143501"/>
            </a:xfrm>
            <a:prstGeom prst="rect">
              <a:avLst/>
            </a:prstGeom>
            <a:noFill/>
            <a:ln>
              <a:noFill/>
            </a:ln>
          </p:spPr>
        </p:pic>
        <p:grpSp>
          <p:nvGrpSpPr>
            <p:cNvPr id="24" name="Google Shape;24;p2"/>
            <p:cNvGrpSpPr/>
            <p:nvPr/>
          </p:nvGrpSpPr>
          <p:grpSpPr>
            <a:xfrm>
              <a:off x="-1252600" y="-1545437"/>
              <a:ext cx="10989827" cy="7761641"/>
              <a:chOff x="-1252600" y="-1545437"/>
              <a:chExt cx="10989827" cy="7761641"/>
            </a:xfrm>
          </p:grpSpPr>
          <p:pic>
            <p:nvPicPr>
              <p:cNvPr id="25" name="Google Shape;25;p2"/>
              <p:cNvPicPr preferRelativeResize="0"/>
              <p:nvPr/>
            </p:nvPicPr>
            <p:blipFill>
              <a:blip r:embed="rId5">
                <a:alphaModFix/>
              </a:blip>
              <a:stretch>
                <a:fillRect/>
              </a:stretch>
            </p:blipFill>
            <p:spPr>
              <a:xfrm>
                <a:off x="6147227" y="2727829"/>
                <a:ext cx="3590001" cy="3488375"/>
              </a:xfrm>
              <a:prstGeom prst="rect">
                <a:avLst/>
              </a:prstGeom>
              <a:noFill/>
              <a:ln>
                <a:noFill/>
              </a:ln>
            </p:spPr>
          </p:pic>
          <p:pic>
            <p:nvPicPr>
              <p:cNvPr id="26" name="Google Shape;26;p2"/>
              <p:cNvPicPr preferRelativeResize="0"/>
              <p:nvPr/>
            </p:nvPicPr>
            <p:blipFill>
              <a:blip r:embed="rId6">
                <a:alphaModFix/>
              </a:blip>
              <a:stretch>
                <a:fillRect/>
              </a:stretch>
            </p:blipFill>
            <p:spPr>
              <a:xfrm>
                <a:off x="-1252600" y="-1545437"/>
                <a:ext cx="3674696" cy="3593968"/>
              </a:xfrm>
              <a:prstGeom prst="rect">
                <a:avLst/>
              </a:prstGeom>
              <a:noFill/>
              <a:ln>
                <a:noFill/>
              </a:ln>
            </p:spPr>
          </p:pic>
        </p:grpSp>
      </p:grpSp>
      <p:grpSp>
        <p:nvGrpSpPr>
          <p:cNvPr id="27" name="Google Shape;27;p2"/>
          <p:cNvGrpSpPr/>
          <p:nvPr/>
        </p:nvGrpSpPr>
        <p:grpSpPr>
          <a:xfrm>
            <a:off x="8072340" y="105131"/>
            <a:ext cx="945465" cy="1336437"/>
            <a:chOff x="3175300" y="1676625"/>
            <a:chExt cx="451425" cy="638100"/>
          </a:xfrm>
        </p:grpSpPr>
        <p:sp>
          <p:nvSpPr>
            <p:cNvPr id="28" name="Google Shape;28;p2"/>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2"/>
          <p:cNvGrpSpPr/>
          <p:nvPr/>
        </p:nvGrpSpPr>
        <p:grpSpPr>
          <a:xfrm>
            <a:off x="-1864480" y="1192310"/>
            <a:ext cx="5544771" cy="6247261"/>
            <a:chOff x="-1864480" y="1192310"/>
            <a:chExt cx="5544771" cy="6247261"/>
          </a:xfrm>
        </p:grpSpPr>
        <p:pic>
          <p:nvPicPr>
            <p:cNvPr id="77" name="Google Shape;77;p2"/>
            <p:cNvPicPr preferRelativeResize="0"/>
            <p:nvPr/>
          </p:nvPicPr>
          <p:blipFill>
            <a:blip r:embed="rId7">
              <a:alphaModFix amt="70000"/>
            </a:blip>
            <a:stretch>
              <a:fillRect/>
            </a:stretch>
          </p:blipFill>
          <p:spPr>
            <a:xfrm rot="3906156">
              <a:off x="-2133617" y="3779341"/>
              <a:ext cx="6389247" cy="1073199"/>
            </a:xfrm>
            <a:prstGeom prst="rect">
              <a:avLst/>
            </a:prstGeom>
            <a:noFill/>
            <a:ln>
              <a:noFill/>
            </a:ln>
          </p:spPr>
        </p:pic>
        <p:pic>
          <p:nvPicPr>
            <p:cNvPr id="78" name="Google Shape;78;p2"/>
            <p:cNvPicPr preferRelativeResize="0"/>
            <p:nvPr/>
          </p:nvPicPr>
          <p:blipFill>
            <a:blip r:embed="rId7">
              <a:alphaModFix amt="70000"/>
            </a:blip>
            <a:stretch>
              <a:fillRect/>
            </a:stretch>
          </p:blipFill>
          <p:spPr>
            <a:xfrm rot="2440942">
              <a:off x="-2286717" y="3779328"/>
              <a:ext cx="6389246" cy="1073200"/>
            </a:xfrm>
            <a:prstGeom prst="rect">
              <a:avLst/>
            </a:prstGeom>
            <a:noFill/>
            <a:ln>
              <a:noFill/>
            </a:ln>
          </p:spPr>
        </p:pic>
      </p:grpSp>
      <p:sp>
        <p:nvSpPr>
          <p:cNvPr id="79" name="Google Shape;79;p2"/>
          <p:cNvSpPr txBox="1">
            <a:spLocks noGrp="1"/>
          </p:cNvSpPr>
          <p:nvPr>
            <p:ph type="ctrTitle"/>
          </p:nvPr>
        </p:nvSpPr>
        <p:spPr>
          <a:xfrm>
            <a:off x="1851050" y="1119825"/>
            <a:ext cx="5442000" cy="2428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80" name="Google Shape;80;p2"/>
          <p:cNvSpPr txBox="1">
            <a:spLocks noGrp="1"/>
          </p:cNvSpPr>
          <p:nvPr>
            <p:ph type="subTitle" idx="1"/>
          </p:nvPr>
        </p:nvSpPr>
        <p:spPr>
          <a:xfrm>
            <a:off x="1851050" y="3547863"/>
            <a:ext cx="54420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grpSp>
        <p:nvGrpSpPr>
          <p:cNvPr id="82" name="Google Shape;82;p3"/>
          <p:cNvGrpSpPr/>
          <p:nvPr/>
        </p:nvGrpSpPr>
        <p:grpSpPr>
          <a:xfrm>
            <a:off x="75" y="-413375"/>
            <a:ext cx="9144000" cy="5715000"/>
            <a:chOff x="75" y="-413375"/>
            <a:chExt cx="9144000" cy="5715000"/>
          </a:xfrm>
        </p:grpSpPr>
        <p:grpSp>
          <p:nvGrpSpPr>
            <p:cNvPr id="83" name="Google Shape;83;p3"/>
            <p:cNvGrpSpPr/>
            <p:nvPr/>
          </p:nvGrpSpPr>
          <p:grpSpPr>
            <a:xfrm>
              <a:off x="718600" y="-413375"/>
              <a:ext cx="7712175" cy="5715000"/>
              <a:chOff x="718600" y="-413375"/>
              <a:chExt cx="7712175" cy="5715000"/>
            </a:xfrm>
          </p:grpSpPr>
          <p:cxnSp>
            <p:nvCxnSpPr>
              <p:cNvPr id="84" name="Google Shape;84;p3"/>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5" name="Google Shape;85;p3"/>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6" name="Google Shape;86;p3"/>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7" name="Google Shape;87;p3"/>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8" name="Google Shape;88;p3"/>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89" name="Google Shape;89;p3"/>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90" name="Google Shape;90;p3"/>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91" name="Google Shape;91;p3"/>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92" name="Google Shape;92;p3"/>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93" name="Google Shape;93;p3"/>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94" name="Google Shape;94;p3"/>
          <p:cNvGrpSpPr/>
          <p:nvPr/>
        </p:nvGrpSpPr>
        <p:grpSpPr>
          <a:xfrm>
            <a:off x="146540" y="197506"/>
            <a:ext cx="945465" cy="1336437"/>
            <a:chOff x="3175300" y="1676625"/>
            <a:chExt cx="451425" cy="638100"/>
          </a:xfrm>
        </p:grpSpPr>
        <p:sp>
          <p:nvSpPr>
            <p:cNvPr id="95" name="Google Shape;95;p3"/>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 name="Google Shape;143;p3"/>
          <p:cNvPicPr preferRelativeResize="0"/>
          <p:nvPr/>
        </p:nvPicPr>
        <p:blipFill>
          <a:blip r:embed="rId3">
            <a:alphaModFix/>
          </a:blip>
          <a:stretch>
            <a:fillRect/>
          </a:stretch>
        </p:blipFill>
        <p:spPr>
          <a:xfrm rot="792886">
            <a:off x="4325762" y="154164"/>
            <a:ext cx="6257548" cy="1051073"/>
          </a:xfrm>
          <a:prstGeom prst="rect">
            <a:avLst/>
          </a:prstGeom>
          <a:noFill/>
          <a:ln>
            <a:noFill/>
          </a:ln>
        </p:spPr>
      </p:pic>
      <p:sp>
        <p:nvSpPr>
          <p:cNvPr id="144" name="Google Shape;144;p3"/>
          <p:cNvSpPr txBox="1">
            <a:spLocks noGrp="1"/>
          </p:cNvSpPr>
          <p:nvPr>
            <p:ph type="title"/>
          </p:nvPr>
        </p:nvSpPr>
        <p:spPr>
          <a:xfrm>
            <a:off x="3265725" y="2571750"/>
            <a:ext cx="51651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5" name="Google Shape;145;p3"/>
          <p:cNvSpPr txBox="1">
            <a:spLocks noGrp="1"/>
          </p:cNvSpPr>
          <p:nvPr>
            <p:ph type="title" idx="2" hasCustomPrompt="1"/>
          </p:nvPr>
        </p:nvSpPr>
        <p:spPr>
          <a:xfrm>
            <a:off x="3265725" y="1729950"/>
            <a:ext cx="14559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146" name="Google Shape;146;p3"/>
          <p:cNvGrpSpPr/>
          <p:nvPr/>
        </p:nvGrpSpPr>
        <p:grpSpPr>
          <a:xfrm>
            <a:off x="-2513671" y="-2555999"/>
            <a:ext cx="14515871" cy="10009824"/>
            <a:chOff x="-2513671" y="-2555999"/>
            <a:chExt cx="14515871" cy="10009824"/>
          </a:xfrm>
        </p:grpSpPr>
        <p:grpSp>
          <p:nvGrpSpPr>
            <p:cNvPr id="147" name="Google Shape;147;p3"/>
            <p:cNvGrpSpPr/>
            <p:nvPr/>
          </p:nvGrpSpPr>
          <p:grpSpPr>
            <a:xfrm>
              <a:off x="146550" y="-2555999"/>
              <a:ext cx="11855651" cy="10009824"/>
              <a:chOff x="146550" y="-2555999"/>
              <a:chExt cx="11855651" cy="10009824"/>
            </a:xfrm>
          </p:grpSpPr>
          <p:pic>
            <p:nvPicPr>
              <p:cNvPr id="148" name="Google Shape;148;p3"/>
              <p:cNvPicPr preferRelativeResize="0"/>
              <p:nvPr/>
            </p:nvPicPr>
            <p:blipFill>
              <a:blip r:embed="rId4">
                <a:alphaModFix/>
              </a:blip>
              <a:stretch>
                <a:fillRect/>
              </a:stretch>
            </p:blipFill>
            <p:spPr>
              <a:xfrm>
                <a:off x="7289925" y="-1245025"/>
                <a:ext cx="2849075" cy="2849075"/>
              </a:xfrm>
              <a:prstGeom prst="rect">
                <a:avLst/>
              </a:prstGeom>
              <a:noFill/>
              <a:ln>
                <a:noFill/>
              </a:ln>
            </p:spPr>
          </p:pic>
          <p:pic>
            <p:nvPicPr>
              <p:cNvPr id="149" name="Google Shape;149;p3"/>
              <p:cNvPicPr preferRelativeResize="0"/>
              <p:nvPr/>
            </p:nvPicPr>
            <p:blipFill>
              <a:blip r:embed="rId5">
                <a:alphaModFix amt="80000"/>
              </a:blip>
              <a:stretch>
                <a:fillRect/>
              </a:stretch>
            </p:blipFill>
            <p:spPr>
              <a:xfrm>
                <a:off x="146550" y="-2555999"/>
                <a:ext cx="5699651" cy="5699651"/>
              </a:xfrm>
              <a:prstGeom prst="rect">
                <a:avLst/>
              </a:prstGeom>
              <a:noFill/>
              <a:ln>
                <a:noFill/>
              </a:ln>
            </p:spPr>
          </p:pic>
          <p:pic>
            <p:nvPicPr>
              <p:cNvPr id="150" name="Google Shape;150;p3"/>
              <p:cNvPicPr preferRelativeResize="0"/>
              <p:nvPr/>
            </p:nvPicPr>
            <p:blipFill rotWithShape="1">
              <a:blip r:embed="rId6">
                <a:alphaModFix amt="80000"/>
              </a:blip>
              <a:srcRect/>
              <a:stretch/>
            </p:blipFill>
            <p:spPr>
              <a:xfrm>
                <a:off x="6302550" y="1754175"/>
                <a:ext cx="5699651" cy="5699651"/>
              </a:xfrm>
              <a:prstGeom prst="rect">
                <a:avLst/>
              </a:prstGeom>
              <a:noFill/>
              <a:ln>
                <a:noFill/>
              </a:ln>
            </p:spPr>
          </p:pic>
        </p:grpSp>
        <p:pic>
          <p:nvPicPr>
            <p:cNvPr id="151" name="Google Shape;151;p3"/>
            <p:cNvPicPr preferRelativeResize="0"/>
            <p:nvPr/>
          </p:nvPicPr>
          <p:blipFill>
            <a:blip r:embed="rId7">
              <a:alphaModFix/>
            </a:blip>
            <a:stretch>
              <a:fillRect/>
            </a:stretch>
          </p:blipFill>
          <p:spPr>
            <a:xfrm rot="6856706">
              <a:off x="-1835314" y="1295069"/>
              <a:ext cx="4569434" cy="4440012"/>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2"/>
        <p:cNvGrpSpPr/>
        <p:nvPr/>
      </p:nvGrpSpPr>
      <p:grpSpPr>
        <a:xfrm>
          <a:off x="0" y="0"/>
          <a:ext cx="0" cy="0"/>
          <a:chOff x="0" y="0"/>
          <a:chExt cx="0" cy="0"/>
        </a:xfrm>
      </p:grpSpPr>
      <p:grpSp>
        <p:nvGrpSpPr>
          <p:cNvPr id="153" name="Google Shape;153;p4"/>
          <p:cNvGrpSpPr/>
          <p:nvPr/>
        </p:nvGrpSpPr>
        <p:grpSpPr>
          <a:xfrm>
            <a:off x="75" y="-413375"/>
            <a:ext cx="9144000" cy="5715000"/>
            <a:chOff x="75" y="-413375"/>
            <a:chExt cx="9144000" cy="5715000"/>
          </a:xfrm>
        </p:grpSpPr>
        <p:grpSp>
          <p:nvGrpSpPr>
            <p:cNvPr id="154" name="Google Shape;154;p4"/>
            <p:cNvGrpSpPr/>
            <p:nvPr/>
          </p:nvGrpSpPr>
          <p:grpSpPr>
            <a:xfrm>
              <a:off x="718600" y="-413375"/>
              <a:ext cx="7712175" cy="5715000"/>
              <a:chOff x="718600" y="-413375"/>
              <a:chExt cx="7712175" cy="5715000"/>
            </a:xfrm>
          </p:grpSpPr>
          <p:cxnSp>
            <p:nvCxnSpPr>
              <p:cNvPr id="155" name="Google Shape;155;p4"/>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6" name="Google Shape;156;p4"/>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7" name="Google Shape;157;p4"/>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8" name="Google Shape;158;p4"/>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59" name="Google Shape;159;p4"/>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60" name="Google Shape;160;p4"/>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61" name="Google Shape;161;p4"/>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62" name="Google Shape;162;p4"/>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63" name="Google Shape;163;p4"/>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64" name="Google Shape;164;p4"/>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165" name="Google Shape;16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6" name="Google Shape;166;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67" name="Google Shape;167;p4"/>
          <p:cNvGrpSpPr/>
          <p:nvPr/>
        </p:nvGrpSpPr>
        <p:grpSpPr>
          <a:xfrm>
            <a:off x="8430765" y="3138706"/>
            <a:ext cx="945465" cy="1336437"/>
            <a:chOff x="3175300" y="1676625"/>
            <a:chExt cx="451425" cy="638100"/>
          </a:xfrm>
        </p:grpSpPr>
        <p:sp>
          <p:nvSpPr>
            <p:cNvPr id="168" name="Google Shape;168;p4"/>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4"/>
          <p:cNvGrpSpPr/>
          <p:nvPr/>
        </p:nvGrpSpPr>
        <p:grpSpPr>
          <a:xfrm>
            <a:off x="-1752825" y="-3015550"/>
            <a:ext cx="13366220" cy="11715751"/>
            <a:chOff x="-1752825" y="-3015550"/>
            <a:chExt cx="13366220" cy="11715751"/>
          </a:xfrm>
        </p:grpSpPr>
        <p:pic>
          <p:nvPicPr>
            <p:cNvPr id="217" name="Google Shape;217;p4"/>
            <p:cNvPicPr preferRelativeResize="0"/>
            <p:nvPr/>
          </p:nvPicPr>
          <p:blipFill>
            <a:blip r:embed="rId3">
              <a:alphaModFix amt="80000"/>
            </a:blip>
            <a:stretch>
              <a:fillRect/>
            </a:stretch>
          </p:blipFill>
          <p:spPr>
            <a:xfrm>
              <a:off x="3509100" y="-3015550"/>
              <a:ext cx="5143501" cy="5143501"/>
            </a:xfrm>
            <a:prstGeom prst="rect">
              <a:avLst/>
            </a:prstGeom>
            <a:noFill/>
            <a:ln>
              <a:noFill/>
            </a:ln>
          </p:spPr>
        </p:pic>
        <p:pic>
          <p:nvPicPr>
            <p:cNvPr id="218" name="Google Shape;218;p4"/>
            <p:cNvPicPr preferRelativeResize="0"/>
            <p:nvPr/>
          </p:nvPicPr>
          <p:blipFill rotWithShape="1">
            <a:blip r:embed="rId4">
              <a:alphaModFix amt="80000"/>
            </a:blip>
            <a:srcRect/>
            <a:stretch/>
          </p:blipFill>
          <p:spPr>
            <a:xfrm>
              <a:off x="1591600" y="3556700"/>
              <a:ext cx="5143501" cy="5143501"/>
            </a:xfrm>
            <a:prstGeom prst="rect">
              <a:avLst/>
            </a:prstGeom>
            <a:noFill/>
            <a:ln>
              <a:noFill/>
            </a:ln>
          </p:spPr>
        </p:pic>
        <p:pic>
          <p:nvPicPr>
            <p:cNvPr id="219" name="Google Shape;219;p4"/>
            <p:cNvPicPr preferRelativeResize="0"/>
            <p:nvPr/>
          </p:nvPicPr>
          <p:blipFill>
            <a:blip r:embed="rId5">
              <a:alphaModFix/>
            </a:blip>
            <a:stretch>
              <a:fillRect/>
            </a:stretch>
          </p:blipFill>
          <p:spPr>
            <a:xfrm>
              <a:off x="-1752825" y="707613"/>
              <a:ext cx="2849075" cy="2849075"/>
            </a:xfrm>
            <a:prstGeom prst="rect">
              <a:avLst/>
            </a:prstGeom>
            <a:noFill/>
            <a:ln>
              <a:noFill/>
            </a:ln>
          </p:spPr>
        </p:pic>
        <p:pic>
          <p:nvPicPr>
            <p:cNvPr id="220" name="Google Shape;220;p4"/>
            <p:cNvPicPr preferRelativeResize="0"/>
            <p:nvPr/>
          </p:nvPicPr>
          <p:blipFill>
            <a:blip r:embed="rId6">
              <a:alphaModFix/>
            </a:blip>
            <a:stretch>
              <a:fillRect/>
            </a:stretch>
          </p:blipFill>
          <p:spPr>
            <a:xfrm rot="10288803">
              <a:off x="8083674" y="-460798"/>
              <a:ext cx="3309752" cy="3216023"/>
            </a:xfrm>
            <a:prstGeom prst="rect">
              <a:avLst/>
            </a:prstGeom>
            <a:noFill/>
            <a:ln>
              <a:noFill/>
            </a:ln>
          </p:spPr>
        </p:pic>
      </p:grpSp>
      <p:pic>
        <p:nvPicPr>
          <p:cNvPr id="221" name="Google Shape;221;p4"/>
          <p:cNvPicPr preferRelativeResize="0"/>
          <p:nvPr/>
        </p:nvPicPr>
        <p:blipFill>
          <a:blip r:embed="rId7">
            <a:alphaModFix/>
          </a:blip>
          <a:stretch>
            <a:fillRect/>
          </a:stretch>
        </p:blipFill>
        <p:spPr>
          <a:xfrm rot="131230">
            <a:off x="-380485" y="4570764"/>
            <a:ext cx="6257543" cy="10510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4"/>
        <p:cNvGrpSpPr/>
        <p:nvPr/>
      </p:nvGrpSpPr>
      <p:grpSpPr>
        <a:xfrm>
          <a:off x="0" y="0"/>
          <a:ext cx="0" cy="0"/>
          <a:chOff x="0" y="0"/>
          <a:chExt cx="0" cy="0"/>
        </a:xfrm>
      </p:grpSpPr>
      <p:grpSp>
        <p:nvGrpSpPr>
          <p:cNvPr id="555" name="Google Shape;555;p9"/>
          <p:cNvGrpSpPr/>
          <p:nvPr/>
        </p:nvGrpSpPr>
        <p:grpSpPr>
          <a:xfrm>
            <a:off x="75" y="-413375"/>
            <a:ext cx="9144000" cy="5715000"/>
            <a:chOff x="75" y="-413375"/>
            <a:chExt cx="9144000" cy="5715000"/>
          </a:xfrm>
        </p:grpSpPr>
        <p:grpSp>
          <p:nvGrpSpPr>
            <p:cNvPr id="556" name="Google Shape;556;p9"/>
            <p:cNvGrpSpPr/>
            <p:nvPr/>
          </p:nvGrpSpPr>
          <p:grpSpPr>
            <a:xfrm>
              <a:off x="718600" y="-413375"/>
              <a:ext cx="7712175" cy="5715000"/>
              <a:chOff x="718600" y="-413375"/>
              <a:chExt cx="7712175" cy="5715000"/>
            </a:xfrm>
          </p:grpSpPr>
          <p:cxnSp>
            <p:nvCxnSpPr>
              <p:cNvPr id="557" name="Google Shape;557;p9"/>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58" name="Google Shape;558;p9"/>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59" name="Google Shape;559;p9"/>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0" name="Google Shape;560;p9"/>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1" name="Google Shape;561;p9"/>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2" name="Google Shape;562;p9"/>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3" name="Google Shape;563;p9"/>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4" name="Google Shape;564;p9"/>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565" name="Google Shape;565;p9"/>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566" name="Google Shape;566;p9"/>
            <p:cNvPicPr preferRelativeResize="0"/>
            <p:nvPr/>
          </p:nvPicPr>
          <p:blipFill>
            <a:blip r:embed="rId2">
              <a:alphaModFix amt="66000"/>
            </a:blip>
            <a:stretch>
              <a:fillRect/>
            </a:stretch>
          </p:blipFill>
          <p:spPr>
            <a:xfrm>
              <a:off x="75" y="0"/>
              <a:ext cx="9144000" cy="5143500"/>
            </a:xfrm>
            <a:prstGeom prst="rect">
              <a:avLst/>
            </a:prstGeom>
            <a:noFill/>
            <a:ln>
              <a:noFill/>
            </a:ln>
          </p:spPr>
        </p:pic>
      </p:grpSp>
      <p:sp>
        <p:nvSpPr>
          <p:cNvPr id="567" name="Google Shape;56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8" name="Google Shape;56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69" name="Google Shape;569;p9"/>
          <p:cNvGrpSpPr/>
          <p:nvPr/>
        </p:nvGrpSpPr>
        <p:grpSpPr>
          <a:xfrm>
            <a:off x="-402410" y="1151381"/>
            <a:ext cx="9778640" cy="4667712"/>
            <a:chOff x="-402410" y="1151381"/>
            <a:chExt cx="9778640" cy="4667712"/>
          </a:xfrm>
        </p:grpSpPr>
        <p:grpSp>
          <p:nvGrpSpPr>
            <p:cNvPr id="570" name="Google Shape;570;p9"/>
            <p:cNvGrpSpPr/>
            <p:nvPr/>
          </p:nvGrpSpPr>
          <p:grpSpPr>
            <a:xfrm>
              <a:off x="-402410" y="1151381"/>
              <a:ext cx="945465" cy="1336437"/>
              <a:chOff x="3175300" y="1676625"/>
              <a:chExt cx="451425" cy="638100"/>
            </a:xfrm>
          </p:grpSpPr>
          <p:sp>
            <p:nvSpPr>
              <p:cNvPr id="571" name="Google Shape;571;p9"/>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9"/>
            <p:cNvGrpSpPr/>
            <p:nvPr/>
          </p:nvGrpSpPr>
          <p:grpSpPr>
            <a:xfrm>
              <a:off x="8430765" y="4482656"/>
              <a:ext cx="945465" cy="1336437"/>
              <a:chOff x="3175300" y="1676625"/>
              <a:chExt cx="451425" cy="638100"/>
            </a:xfrm>
          </p:grpSpPr>
          <p:sp>
            <p:nvSpPr>
              <p:cNvPr id="620" name="Google Shape;620;p9"/>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9"/>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9"/>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 name="Google Shape;668;p9"/>
          <p:cNvGrpSpPr/>
          <p:nvPr/>
        </p:nvGrpSpPr>
        <p:grpSpPr>
          <a:xfrm>
            <a:off x="-1620975" y="-1528442"/>
            <a:ext cx="13096226" cy="9441230"/>
            <a:chOff x="-1620975" y="-1528442"/>
            <a:chExt cx="13096226" cy="9441230"/>
          </a:xfrm>
        </p:grpSpPr>
        <p:pic>
          <p:nvPicPr>
            <p:cNvPr id="669" name="Google Shape;669;p9"/>
            <p:cNvPicPr preferRelativeResize="0"/>
            <p:nvPr/>
          </p:nvPicPr>
          <p:blipFill rotWithShape="1">
            <a:blip r:embed="rId3">
              <a:alphaModFix amt="90000"/>
            </a:blip>
            <a:srcRect/>
            <a:stretch/>
          </p:blipFill>
          <p:spPr>
            <a:xfrm>
              <a:off x="6331750" y="2769288"/>
              <a:ext cx="5143501" cy="5143501"/>
            </a:xfrm>
            <a:prstGeom prst="rect">
              <a:avLst/>
            </a:prstGeom>
            <a:noFill/>
            <a:ln>
              <a:noFill/>
            </a:ln>
          </p:spPr>
        </p:pic>
        <p:pic>
          <p:nvPicPr>
            <p:cNvPr id="670" name="Google Shape;670;p9"/>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671" name="Google Shape;671;p9"/>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pic>
        <p:nvPicPr>
          <p:cNvPr id="672" name="Google Shape;672;p9"/>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3"/>
        <p:cNvGrpSpPr/>
        <p:nvPr/>
      </p:nvGrpSpPr>
      <p:grpSpPr>
        <a:xfrm>
          <a:off x="0" y="0"/>
          <a:ext cx="0" cy="0"/>
          <a:chOff x="0" y="0"/>
          <a:chExt cx="0" cy="0"/>
        </a:xfrm>
      </p:grpSpPr>
      <p:sp>
        <p:nvSpPr>
          <p:cNvPr id="674" name="Google Shape;674;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9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14"/>
        <p:cNvGrpSpPr/>
        <p:nvPr/>
      </p:nvGrpSpPr>
      <p:grpSpPr>
        <a:xfrm>
          <a:off x="0" y="0"/>
          <a:ext cx="0" cy="0"/>
          <a:chOff x="0" y="0"/>
          <a:chExt cx="0" cy="0"/>
        </a:xfrm>
      </p:grpSpPr>
      <p:grpSp>
        <p:nvGrpSpPr>
          <p:cNvPr id="1715" name="Google Shape;1715;p22"/>
          <p:cNvGrpSpPr/>
          <p:nvPr/>
        </p:nvGrpSpPr>
        <p:grpSpPr>
          <a:xfrm>
            <a:off x="75" y="-413375"/>
            <a:ext cx="9144000" cy="5715000"/>
            <a:chOff x="75" y="-413375"/>
            <a:chExt cx="9144000" cy="5715000"/>
          </a:xfrm>
        </p:grpSpPr>
        <p:grpSp>
          <p:nvGrpSpPr>
            <p:cNvPr id="1716" name="Google Shape;1716;p22"/>
            <p:cNvGrpSpPr/>
            <p:nvPr/>
          </p:nvGrpSpPr>
          <p:grpSpPr>
            <a:xfrm>
              <a:off x="718600" y="-413375"/>
              <a:ext cx="7712175" cy="5715000"/>
              <a:chOff x="718600" y="-413375"/>
              <a:chExt cx="7712175" cy="5715000"/>
            </a:xfrm>
          </p:grpSpPr>
          <p:cxnSp>
            <p:nvCxnSpPr>
              <p:cNvPr id="1717" name="Google Shape;1717;p22"/>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18" name="Google Shape;1718;p22"/>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19" name="Google Shape;1719;p22"/>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0" name="Google Shape;1720;p22"/>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1" name="Google Shape;1721;p22"/>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2" name="Google Shape;1722;p22"/>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3" name="Google Shape;1723;p22"/>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4" name="Google Shape;1724;p22"/>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725" name="Google Shape;1725;p22"/>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726" name="Google Shape;1726;p22"/>
            <p:cNvPicPr preferRelativeResize="0"/>
            <p:nvPr/>
          </p:nvPicPr>
          <p:blipFill>
            <a:blip r:embed="rId2">
              <a:alphaModFix amt="66000"/>
            </a:blip>
            <a:stretch>
              <a:fillRect/>
            </a:stretch>
          </p:blipFill>
          <p:spPr>
            <a:xfrm>
              <a:off x="75" y="0"/>
              <a:ext cx="9144000" cy="5143500"/>
            </a:xfrm>
            <a:prstGeom prst="rect">
              <a:avLst/>
            </a:prstGeom>
            <a:noFill/>
            <a:ln>
              <a:noFill/>
            </a:ln>
          </p:spPr>
        </p:pic>
      </p:grpSp>
      <p:grpSp>
        <p:nvGrpSpPr>
          <p:cNvPr id="1727" name="Google Shape;1727;p22"/>
          <p:cNvGrpSpPr/>
          <p:nvPr/>
        </p:nvGrpSpPr>
        <p:grpSpPr>
          <a:xfrm>
            <a:off x="-402410" y="1151381"/>
            <a:ext cx="9778640" cy="4667712"/>
            <a:chOff x="-402410" y="1151381"/>
            <a:chExt cx="9778640" cy="4667712"/>
          </a:xfrm>
        </p:grpSpPr>
        <p:grpSp>
          <p:nvGrpSpPr>
            <p:cNvPr id="1728" name="Google Shape;1728;p22"/>
            <p:cNvGrpSpPr/>
            <p:nvPr/>
          </p:nvGrpSpPr>
          <p:grpSpPr>
            <a:xfrm>
              <a:off x="-402410" y="1151381"/>
              <a:ext cx="945465" cy="1336437"/>
              <a:chOff x="3175300" y="1676625"/>
              <a:chExt cx="451425" cy="638100"/>
            </a:xfrm>
          </p:grpSpPr>
          <p:sp>
            <p:nvSpPr>
              <p:cNvPr id="1729" name="Google Shape;1729;p22"/>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2"/>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2"/>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2"/>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2"/>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2"/>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2"/>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2"/>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2"/>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2"/>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2"/>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2"/>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2"/>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2"/>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7" name="Google Shape;1777;p22"/>
            <p:cNvGrpSpPr/>
            <p:nvPr/>
          </p:nvGrpSpPr>
          <p:grpSpPr>
            <a:xfrm>
              <a:off x="8430765" y="4482656"/>
              <a:ext cx="945465" cy="1336437"/>
              <a:chOff x="3175300" y="1676625"/>
              <a:chExt cx="451425" cy="638100"/>
            </a:xfrm>
          </p:grpSpPr>
          <p:sp>
            <p:nvSpPr>
              <p:cNvPr id="1778" name="Google Shape;1778;p22"/>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2"/>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2"/>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2"/>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2"/>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2"/>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2"/>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2"/>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2"/>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2"/>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2"/>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2"/>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2"/>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2"/>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2"/>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2"/>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2"/>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2"/>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2"/>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2"/>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2"/>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2"/>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6" name="Google Shape;1826;p22"/>
          <p:cNvGrpSpPr/>
          <p:nvPr/>
        </p:nvGrpSpPr>
        <p:grpSpPr>
          <a:xfrm>
            <a:off x="-1620975" y="-1528442"/>
            <a:ext cx="13096226" cy="9441230"/>
            <a:chOff x="-1620975" y="-1528442"/>
            <a:chExt cx="13096226" cy="9441230"/>
          </a:xfrm>
        </p:grpSpPr>
        <p:pic>
          <p:nvPicPr>
            <p:cNvPr id="1827" name="Google Shape;1827;p22"/>
            <p:cNvPicPr preferRelativeResize="0"/>
            <p:nvPr/>
          </p:nvPicPr>
          <p:blipFill rotWithShape="1">
            <a:blip r:embed="rId3">
              <a:alphaModFix amt="90000"/>
            </a:blip>
            <a:srcRect/>
            <a:stretch/>
          </p:blipFill>
          <p:spPr>
            <a:xfrm>
              <a:off x="6331750" y="2769288"/>
              <a:ext cx="5143501" cy="5143501"/>
            </a:xfrm>
            <a:prstGeom prst="rect">
              <a:avLst/>
            </a:prstGeom>
            <a:noFill/>
            <a:ln>
              <a:noFill/>
            </a:ln>
          </p:spPr>
        </p:pic>
        <p:pic>
          <p:nvPicPr>
            <p:cNvPr id="1828" name="Google Shape;1828;p22"/>
            <p:cNvPicPr preferRelativeResize="0"/>
            <p:nvPr/>
          </p:nvPicPr>
          <p:blipFill>
            <a:blip r:embed="rId4">
              <a:alphaModFix/>
            </a:blip>
            <a:stretch>
              <a:fillRect/>
            </a:stretch>
          </p:blipFill>
          <p:spPr>
            <a:xfrm>
              <a:off x="-1620975" y="3687900"/>
              <a:ext cx="2849075" cy="2849075"/>
            </a:xfrm>
            <a:prstGeom prst="rect">
              <a:avLst/>
            </a:prstGeom>
            <a:noFill/>
            <a:ln>
              <a:noFill/>
            </a:ln>
          </p:spPr>
        </p:pic>
        <p:pic>
          <p:nvPicPr>
            <p:cNvPr id="1829" name="Google Shape;1829;p22"/>
            <p:cNvPicPr preferRelativeResize="0"/>
            <p:nvPr/>
          </p:nvPicPr>
          <p:blipFill>
            <a:blip r:embed="rId5">
              <a:alphaModFix/>
            </a:blip>
            <a:stretch>
              <a:fillRect/>
            </a:stretch>
          </p:blipFill>
          <p:spPr>
            <a:xfrm rot="9792640">
              <a:off x="7362163" y="-1147480"/>
              <a:ext cx="3082669" cy="3014935"/>
            </a:xfrm>
            <a:prstGeom prst="rect">
              <a:avLst/>
            </a:prstGeom>
            <a:noFill/>
            <a:ln>
              <a:noFill/>
            </a:ln>
          </p:spPr>
        </p:pic>
      </p:grpSp>
      <p:pic>
        <p:nvPicPr>
          <p:cNvPr id="1830" name="Google Shape;1830;p22"/>
          <p:cNvPicPr preferRelativeResize="0"/>
          <p:nvPr/>
        </p:nvPicPr>
        <p:blipFill>
          <a:blip r:embed="rId6">
            <a:alphaModFix/>
          </a:blip>
          <a:stretch>
            <a:fillRect/>
          </a:stretch>
        </p:blipFill>
        <p:spPr>
          <a:xfrm rot="-684051">
            <a:off x="-2170285" y="-507811"/>
            <a:ext cx="6257545" cy="10510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31"/>
        <p:cNvGrpSpPr/>
        <p:nvPr/>
      </p:nvGrpSpPr>
      <p:grpSpPr>
        <a:xfrm>
          <a:off x="0" y="0"/>
          <a:ext cx="0" cy="0"/>
          <a:chOff x="0" y="0"/>
          <a:chExt cx="0" cy="0"/>
        </a:xfrm>
      </p:grpSpPr>
      <p:grpSp>
        <p:nvGrpSpPr>
          <p:cNvPr id="1832" name="Google Shape;1832;p23"/>
          <p:cNvGrpSpPr/>
          <p:nvPr/>
        </p:nvGrpSpPr>
        <p:grpSpPr>
          <a:xfrm>
            <a:off x="75" y="-413375"/>
            <a:ext cx="9144000" cy="5715000"/>
            <a:chOff x="75" y="-413375"/>
            <a:chExt cx="9144000" cy="5715000"/>
          </a:xfrm>
        </p:grpSpPr>
        <p:grpSp>
          <p:nvGrpSpPr>
            <p:cNvPr id="1833" name="Google Shape;1833;p23"/>
            <p:cNvGrpSpPr/>
            <p:nvPr/>
          </p:nvGrpSpPr>
          <p:grpSpPr>
            <a:xfrm>
              <a:off x="718600" y="-413375"/>
              <a:ext cx="7712175" cy="5715000"/>
              <a:chOff x="718600" y="-413375"/>
              <a:chExt cx="7712175" cy="5715000"/>
            </a:xfrm>
          </p:grpSpPr>
          <p:cxnSp>
            <p:nvCxnSpPr>
              <p:cNvPr id="1834" name="Google Shape;1834;p23"/>
              <p:cNvCxnSpPr/>
              <p:nvPr/>
            </p:nvCxnSpPr>
            <p:spPr>
              <a:xfrm>
                <a:off x="718600"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5" name="Google Shape;1835;p23"/>
              <p:cNvCxnSpPr/>
              <p:nvPr/>
            </p:nvCxnSpPr>
            <p:spPr>
              <a:xfrm>
                <a:off x="1682622"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6" name="Google Shape;1836;p23"/>
              <p:cNvCxnSpPr/>
              <p:nvPr/>
            </p:nvCxnSpPr>
            <p:spPr>
              <a:xfrm>
                <a:off x="2646644"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7" name="Google Shape;1837;p23"/>
              <p:cNvCxnSpPr/>
              <p:nvPr/>
            </p:nvCxnSpPr>
            <p:spPr>
              <a:xfrm>
                <a:off x="3610666"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8" name="Google Shape;1838;p23"/>
              <p:cNvCxnSpPr/>
              <p:nvPr/>
            </p:nvCxnSpPr>
            <p:spPr>
              <a:xfrm>
                <a:off x="4574688"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39" name="Google Shape;1839;p23"/>
              <p:cNvCxnSpPr/>
              <p:nvPr/>
            </p:nvCxnSpPr>
            <p:spPr>
              <a:xfrm>
                <a:off x="5538709"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40" name="Google Shape;1840;p23"/>
              <p:cNvCxnSpPr/>
              <p:nvPr/>
            </p:nvCxnSpPr>
            <p:spPr>
              <a:xfrm>
                <a:off x="6502731"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41" name="Google Shape;1841;p23"/>
              <p:cNvCxnSpPr/>
              <p:nvPr/>
            </p:nvCxnSpPr>
            <p:spPr>
              <a:xfrm>
                <a:off x="7466753" y="-413375"/>
                <a:ext cx="0" cy="5715000"/>
              </a:xfrm>
              <a:prstGeom prst="straightConnector1">
                <a:avLst/>
              </a:prstGeom>
              <a:noFill/>
              <a:ln w="9525" cap="flat" cmpd="sng">
                <a:solidFill>
                  <a:schemeClr val="accent3"/>
                </a:solidFill>
                <a:prstDash val="solid"/>
                <a:round/>
                <a:headEnd type="none" w="med" len="med"/>
                <a:tailEnd type="none" w="med" len="med"/>
              </a:ln>
            </p:spPr>
          </p:cxnSp>
          <p:cxnSp>
            <p:nvCxnSpPr>
              <p:cNvPr id="1842" name="Google Shape;1842;p23"/>
              <p:cNvCxnSpPr/>
              <p:nvPr/>
            </p:nvCxnSpPr>
            <p:spPr>
              <a:xfrm>
                <a:off x="8430775" y="-413375"/>
                <a:ext cx="0" cy="5715000"/>
              </a:xfrm>
              <a:prstGeom prst="straightConnector1">
                <a:avLst/>
              </a:prstGeom>
              <a:noFill/>
              <a:ln w="9525" cap="flat" cmpd="sng">
                <a:solidFill>
                  <a:schemeClr val="accent3"/>
                </a:solidFill>
                <a:prstDash val="solid"/>
                <a:round/>
                <a:headEnd type="none" w="med" len="med"/>
                <a:tailEnd type="none" w="med" len="med"/>
              </a:ln>
            </p:spPr>
          </p:cxnSp>
        </p:grpSp>
        <p:pic>
          <p:nvPicPr>
            <p:cNvPr id="1843" name="Google Shape;1843;p23"/>
            <p:cNvPicPr preferRelativeResize="0"/>
            <p:nvPr/>
          </p:nvPicPr>
          <p:blipFill>
            <a:blip r:embed="rId2">
              <a:alphaModFix amt="66000"/>
            </a:blip>
            <a:stretch>
              <a:fillRect/>
            </a:stretch>
          </p:blipFill>
          <p:spPr>
            <a:xfrm>
              <a:off x="75" y="0"/>
              <a:ext cx="9144000" cy="5143500"/>
            </a:xfrm>
            <a:prstGeom prst="rect">
              <a:avLst/>
            </a:prstGeom>
            <a:noFill/>
            <a:ln>
              <a:noFill/>
            </a:ln>
          </p:spPr>
        </p:pic>
      </p:grpSp>
      <p:pic>
        <p:nvPicPr>
          <p:cNvPr id="1844" name="Google Shape;1844;p23"/>
          <p:cNvPicPr preferRelativeResize="0"/>
          <p:nvPr/>
        </p:nvPicPr>
        <p:blipFill>
          <a:blip r:embed="rId3">
            <a:alphaModFix/>
          </a:blip>
          <a:stretch>
            <a:fillRect/>
          </a:stretch>
        </p:blipFill>
        <p:spPr>
          <a:xfrm rot="5400003">
            <a:off x="-2893635" y="2046212"/>
            <a:ext cx="6257541" cy="1051073"/>
          </a:xfrm>
          <a:prstGeom prst="rect">
            <a:avLst/>
          </a:prstGeom>
          <a:noFill/>
          <a:ln>
            <a:noFill/>
          </a:ln>
        </p:spPr>
      </p:pic>
      <p:grpSp>
        <p:nvGrpSpPr>
          <p:cNvPr id="1845" name="Google Shape;1845;p23"/>
          <p:cNvGrpSpPr/>
          <p:nvPr/>
        </p:nvGrpSpPr>
        <p:grpSpPr>
          <a:xfrm>
            <a:off x="-2677675" y="-2412101"/>
            <a:ext cx="14659626" cy="9825982"/>
            <a:chOff x="-2677675" y="-2412101"/>
            <a:chExt cx="14659626" cy="9825982"/>
          </a:xfrm>
        </p:grpSpPr>
        <p:pic>
          <p:nvPicPr>
            <p:cNvPr id="1846" name="Google Shape;1846;p23"/>
            <p:cNvPicPr preferRelativeResize="0"/>
            <p:nvPr/>
          </p:nvPicPr>
          <p:blipFill>
            <a:blip r:embed="rId4">
              <a:alphaModFix/>
            </a:blip>
            <a:stretch>
              <a:fillRect/>
            </a:stretch>
          </p:blipFill>
          <p:spPr>
            <a:xfrm>
              <a:off x="2324899" y="4398945"/>
              <a:ext cx="3082670" cy="3014936"/>
            </a:xfrm>
            <a:prstGeom prst="rect">
              <a:avLst/>
            </a:prstGeom>
            <a:noFill/>
            <a:ln>
              <a:noFill/>
            </a:ln>
          </p:spPr>
        </p:pic>
        <p:pic>
          <p:nvPicPr>
            <p:cNvPr id="1847" name="Google Shape;1847;p23"/>
            <p:cNvPicPr preferRelativeResize="0"/>
            <p:nvPr/>
          </p:nvPicPr>
          <p:blipFill>
            <a:blip r:embed="rId5">
              <a:alphaModFix/>
            </a:blip>
            <a:stretch>
              <a:fillRect/>
            </a:stretch>
          </p:blipFill>
          <p:spPr>
            <a:xfrm>
              <a:off x="520999" y="-2412101"/>
              <a:ext cx="3632727" cy="3529852"/>
            </a:xfrm>
            <a:prstGeom prst="rect">
              <a:avLst/>
            </a:prstGeom>
            <a:noFill/>
            <a:ln>
              <a:noFill/>
            </a:ln>
          </p:spPr>
        </p:pic>
        <p:pic>
          <p:nvPicPr>
            <p:cNvPr id="1848" name="Google Shape;1848;p23"/>
            <p:cNvPicPr preferRelativeResize="0"/>
            <p:nvPr/>
          </p:nvPicPr>
          <p:blipFill>
            <a:blip r:embed="rId6">
              <a:alphaModFix amt="80000"/>
            </a:blip>
            <a:stretch>
              <a:fillRect/>
            </a:stretch>
          </p:blipFill>
          <p:spPr>
            <a:xfrm>
              <a:off x="6838450" y="-646950"/>
              <a:ext cx="5143501" cy="5143501"/>
            </a:xfrm>
            <a:prstGeom prst="rect">
              <a:avLst/>
            </a:prstGeom>
            <a:noFill/>
            <a:ln>
              <a:noFill/>
            </a:ln>
          </p:spPr>
        </p:pic>
        <p:pic>
          <p:nvPicPr>
            <p:cNvPr id="1849" name="Google Shape;1849;p23"/>
            <p:cNvPicPr preferRelativeResize="0"/>
            <p:nvPr/>
          </p:nvPicPr>
          <p:blipFill rotWithShape="1">
            <a:blip r:embed="rId7">
              <a:alphaModFix amt="80000"/>
            </a:blip>
            <a:srcRect/>
            <a:stretch/>
          </p:blipFill>
          <p:spPr>
            <a:xfrm>
              <a:off x="-2677675" y="1403825"/>
              <a:ext cx="5143501" cy="5143501"/>
            </a:xfrm>
            <a:prstGeom prst="rect">
              <a:avLst/>
            </a:prstGeom>
            <a:noFill/>
            <a:ln>
              <a:noFill/>
            </a:ln>
          </p:spPr>
        </p:pic>
      </p:grpSp>
      <p:grpSp>
        <p:nvGrpSpPr>
          <p:cNvPr id="1850" name="Google Shape;1850;p23"/>
          <p:cNvGrpSpPr/>
          <p:nvPr/>
        </p:nvGrpSpPr>
        <p:grpSpPr>
          <a:xfrm>
            <a:off x="8430765" y="700306"/>
            <a:ext cx="945465" cy="1336437"/>
            <a:chOff x="3175300" y="1676625"/>
            <a:chExt cx="451425" cy="638100"/>
          </a:xfrm>
        </p:grpSpPr>
        <p:sp>
          <p:nvSpPr>
            <p:cNvPr id="1851" name="Google Shape;1851;p23"/>
            <p:cNvSpPr/>
            <p:nvPr/>
          </p:nvSpPr>
          <p:spPr>
            <a:xfrm>
              <a:off x="36135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35259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34382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33506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326295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3175300" y="23015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36135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35259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34382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11" y="526"/>
                    <a:pt x="527" y="410"/>
                    <a:pt x="527" y="268"/>
                  </a:cubicBezTo>
                  <a:cubicBezTo>
                    <a:pt x="527" y="116"/>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33506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326295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3175300" y="2212350"/>
              <a:ext cx="13175" cy="13175"/>
            </a:xfrm>
            <a:custGeom>
              <a:avLst/>
              <a:gdLst/>
              <a:ahLst/>
              <a:cxnLst/>
              <a:rect l="l" t="t" r="r" b="b"/>
              <a:pathLst>
                <a:path w="527" h="527" extrusionOk="0">
                  <a:moveTo>
                    <a:pt x="259" y="0"/>
                  </a:moveTo>
                  <a:cubicBezTo>
                    <a:pt x="116" y="0"/>
                    <a:pt x="0" y="116"/>
                    <a:pt x="0" y="268"/>
                  </a:cubicBezTo>
                  <a:cubicBezTo>
                    <a:pt x="0" y="410"/>
                    <a:pt x="116" y="526"/>
                    <a:pt x="259" y="526"/>
                  </a:cubicBezTo>
                  <a:cubicBezTo>
                    <a:pt x="402" y="526"/>
                    <a:pt x="527" y="410"/>
                    <a:pt x="527" y="268"/>
                  </a:cubicBezTo>
                  <a:cubicBezTo>
                    <a:pt x="527" y="116"/>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36135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35259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34382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11" y="527"/>
                    <a:pt x="527" y="402"/>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33506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326295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3175300" y="2123125"/>
              <a:ext cx="13175" cy="13200"/>
            </a:xfrm>
            <a:custGeom>
              <a:avLst/>
              <a:gdLst/>
              <a:ahLst/>
              <a:cxnLst/>
              <a:rect l="l" t="t" r="r" b="b"/>
              <a:pathLst>
                <a:path w="527" h="528" extrusionOk="0">
                  <a:moveTo>
                    <a:pt x="259" y="1"/>
                  </a:moveTo>
                  <a:cubicBezTo>
                    <a:pt x="116" y="1"/>
                    <a:pt x="0" y="117"/>
                    <a:pt x="0" y="259"/>
                  </a:cubicBezTo>
                  <a:cubicBezTo>
                    <a:pt x="0" y="402"/>
                    <a:pt x="116" y="527"/>
                    <a:pt x="259" y="527"/>
                  </a:cubicBezTo>
                  <a:cubicBezTo>
                    <a:pt x="402" y="527"/>
                    <a:pt x="527" y="402"/>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36135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35259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34382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33506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326295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3175300" y="203370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36135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35259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34382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11" y="527"/>
                    <a:pt x="527" y="411"/>
                    <a:pt x="527" y="26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33506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326295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3175300" y="1944475"/>
              <a:ext cx="13175" cy="13200"/>
            </a:xfrm>
            <a:custGeom>
              <a:avLst/>
              <a:gdLst/>
              <a:ahLst/>
              <a:cxnLst/>
              <a:rect l="l" t="t" r="r" b="b"/>
              <a:pathLst>
                <a:path w="527" h="528" extrusionOk="0">
                  <a:moveTo>
                    <a:pt x="259" y="1"/>
                  </a:moveTo>
                  <a:cubicBezTo>
                    <a:pt x="116" y="1"/>
                    <a:pt x="0" y="117"/>
                    <a:pt x="0" y="269"/>
                  </a:cubicBezTo>
                  <a:cubicBezTo>
                    <a:pt x="0" y="411"/>
                    <a:pt x="116" y="527"/>
                    <a:pt x="259" y="527"/>
                  </a:cubicBezTo>
                  <a:cubicBezTo>
                    <a:pt x="402" y="527"/>
                    <a:pt x="527" y="411"/>
                    <a:pt x="527" y="26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36135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35259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34382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11" y="527"/>
                    <a:pt x="527" y="411"/>
                    <a:pt x="527" y="259"/>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33506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326295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3175300" y="1855275"/>
              <a:ext cx="13175" cy="13175"/>
            </a:xfrm>
            <a:custGeom>
              <a:avLst/>
              <a:gdLst/>
              <a:ahLst/>
              <a:cxnLst/>
              <a:rect l="l" t="t" r="r" b="b"/>
              <a:pathLst>
                <a:path w="527" h="527" extrusionOk="0">
                  <a:moveTo>
                    <a:pt x="259" y="1"/>
                  </a:moveTo>
                  <a:cubicBezTo>
                    <a:pt x="116" y="1"/>
                    <a:pt x="0" y="117"/>
                    <a:pt x="0" y="259"/>
                  </a:cubicBezTo>
                  <a:cubicBezTo>
                    <a:pt x="0" y="411"/>
                    <a:pt x="116" y="527"/>
                    <a:pt x="259" y="527"/>
                  </a:cubicBezTo>
                  <a:cubicBezTo>
                    <a:pt x="402" y="527"/>
                    <a:pt x="527" y="411"/>
                    <a:pt x="527" y="259"/>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36135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35259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34382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11" y="527"/>
                    <a:pt x="527" y="411"/>
                    <a:pt x="527" y="268"/>
                  </a:cubicBezTo>
                  <a:cubicBezTo>
                    <a:pt x="527" y="125"/>
                    <a:pt x="411"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33506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326295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3175300" y="1765850"/>
              <a:ext cx="13175" cy="13175"/>
            </a:xfrm>
            <a:custGeom>
              <a:avLst/>
              <a:gdLst/>
              <a:ahLst/>
              <a:cxnLst/>
              <a:rect l="l" t="t" r="r" b="b"/>
              <a:pathLst>
                <a:path w="527" h="527" extrusionOk="0">
                  <a:moveTo>
                    <a:pt x="259" y="0"/>
                  </a:moveTo>
                  <a:cubicBezTo>
                    <a:pt x="116" y="0"/>
                    <a:pt x="0" y="125"/>
                    <a:pt x="0" y="268"/>
                  </a:cubicBezTo>
                  <a:cubicBezTo>
                    <a:pt x="0" y="411"/>
                    <a:pt x="116" y="527"/>
                    <a:pt x="259" y="527"/>
                  </a:cubicBezTo>
                  <a:cubicBezTo>
                    <a:pt x="402" y="527"/>
                    <a:pt x="527" y="411"/>
                    <a:pt x="527" y="268"/>
                  </a:cubicBezTo>
                  <a:cubicBezTo>
                    <a:pt x="527" y="125"/>
                    <a:pt x="4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36135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35259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3"/>
            <p:cNvSpPr/>
            <p:nvPr/>
          </p:nvSpPr>
          <p:spPr>
            <a:xfrm>
              <a:off x="34382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11" y="527"/>
                    <a:pt x="527" y="411"/>
                    <a:pt x="527" y="268"/>
                  </a:cubicBezTo>
                  <a:cubicBezTo>
                    <a:pt x="527" y="117"/>
                    <a:pt x="411"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3"/>
            <p:cNvSpPr/>
            <p:nvPr/>
          </p:nvSpPr>
          <p:spPr>
            <a:xfrm>
              <a:off x="33506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326295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3"/>
            <p:cNvSpPr/>
            <p:nvPr/>
          </p:nvSpPr>
          <p:spPr>
            <a:xfrm>
              <a:off x="3175300" y="1676625"/>
              <a:ext cx="13175" cy="13200"/>
            </a:xfrm>
            <a:custGeom>
              <a:avLst/>
              <a:gdLst/>
              <a:ahLst/>
              <a:cxnLst/>
              <a:rect l="l" t="t" r="r" b="b"/>
              <a:pathLst>
                <a:path w="527" h="528" extrusionOk="0">
                  <a:moveTo>
                    <a:pt x="259" y="1"/>
                  </a:moveTo>
                  <a:cubicBezTo>
                    <a:pt x="116" y="1"/>
                    <a:pt x="0" y="117"/>
                    <a:pt x="0" y="268"/>
                  </a:cubicBezTo>
                  <a:cubicBezTo>
                    <a:pt x="0" y="411"/>
                    <a:pt x="116" y="527"/>
                    <a:pt x="259" y="527"/>
                  </a:cubicBezTo>
                  <a:cubicBezTo>
                    <a:pt x="402" y="527"/>
                    <a:pt x="527" y="411"/>
                    <a:pt x="527" y="268"/>
                  </a:cubicBezTo>
                  <a:cubicBezTo>
                    <a:pt x="527" y="117"/>
                    <a:pt x="40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1pPr>
            <a:lvl2pPr lvl="1"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2pPr>
            <a:lvl3pPr lvl="2"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3pPr>
            <a:lvl4pPr lvl="3"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4pPr>
            <a:lvl5pPr lvl="4"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5pPr>
            <a:lvl6pPr lvl="5"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6pPr>
            <a:lvl7pPr lvl="6"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7pPr>
            <a:lvl8pPr lvl="7"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8pPr>
            <a:lvl9pPr lvl="8" rtl="0">
              <a:spcBef>
                <a:spcPts val="0"/>
              </a:spcBef>
              <a:spcAft>
                <a:spcPts val="0"/>
              </a:spcAft>
              <a:buClr>
                <a:schemeClr val="dk1"/>
              </a:buClr>
              <a:buSzPts val="2800"/>
              <a:buFont typeface="Trispace"/>
              <a:buNone/>
              <a:defRPr sz="2800">
                <a:solidFill>
                  <a:schemeClr val="dk1"/>
                </a:solidFill>
                <a:latin typeface="Trispace"/>
                <a:ea typeface="Trispace"/>
                <a:cs typeface="Trispace"/>
                <a:sym typeface="Trispac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00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6" r:id="rId5"/>
    <p:sldLayoutId id="2147483658" r:id="rId6"/>
    <p:sldLayoutId id="2147483668"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1680" b="29078"/>
          <a:stretch/>
        </p:blipFill>
        <p:spPr>
          <a:xfrm>
            <a:off x="2063063" y="1574014"/>
            <a:ext cx="5010849" cy="1932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a:t>
            </a:r>
            <a:r>
              <a:rPr lang="en-US" dirty="0" smtClean="0"/>
              <a:t>uture </a:t>
            </a:r>
            <a:r>
              <a:rPr lang="en-US" dirty="0"/>
              <a:t>scope</a:t>
            </a:r>
            <a:endParaRPr lang="en-US" dirty="0"/>
          </a:p>
        </p:txBody>
      </p:sp>
      <p:sp>
        <p:nvSpPr>
          <p:cNvPr id="3" name="Text Placeholder 2"/>
          <p:cNvSpPr>
            <a:spLocks noGrp="1"/>
          </p:cNvSpPr>
          <p:nvPr>
            <p:ph type="body" idx="1"/>
          </p:nvPr>
        </p:nvSpPr>
        <p:spPr/>
        <p:txBody>
          <a:bodyPr/>
          <a:lstStyle/>
          <a:p>
            <a:pPr>
              <a:lnSpc>
                <a:spcPct val="200000"/>
              </a:lnSpc>
            </a:pPr>
            <a:r>
              <a:rPr lang="en-US" sz="1400" dirty="0"/>
              <a:t>Tickets can be booked through the </a:t>
            </a:r>
            <a:r>
              <a:rPr lang="en-US" sz="1400" dirty="0" smtClean="0"/>
              <a:t>application</a:t>
            </a:r>
          </a:p>
          <a:p>
            <a:pPr>
              <a:lnSpc>
                <a:spcPct val="200000"/>
              </a:lnSpc>
            </a:pPr>
            <a:r>
              <a:rPr lang="en-US" sz="1400" dirty="0"/>
              <a:t>Live </a:t>
            </a:r>
            <a:r>
              <a:rPr lang="en-US" sz="1400" dirty="0" smtClean="0"/>
              <a:t>Streaming</a:t>
            </a:r>
          </a:p>
          <a:p>
            <a:pPr>
              <a:lnSpc>
                <a:spcPct val="200000"/>
              </a:lnSpc>
            </a:pPr>
            <a:r>
              <a:rPr lang="en-US" sz="1400" dirty="0"/>
              <a:t>Community </a:t>
            </a:r>
            <a:r>
              <a:rPr lang="en-US" sz="1400" dirty="0" smtClean="0"/>
              <a:t>Engagement</a:t>
            </a:r>
          </a:p>
          <a:p>
            <a:pPr>
              <a:lnSpc>
                <a:spcPct val="200000"/>
              </a:lnSpc>
            </a:pPr>
            <a:r>
              <a:rPr lang="en-US" sz="1400" dirty="0"/>
              <a:t>Integration with Social </a:t>
            </a:r>
            <a:r>
              <a:rPr lang="en-US" sz="1400" dirty="0" smtClean="0"/>
              <a:t>Media</a:t>
            </a:r>
          </a:p>
          <a:p>
            <a:pPr>
              <a:lnSpc>
                <a:spcPct val="200000"/>
              </a:lnSpc>
            </a:pPr>
            <a:r>
              <a:rPr lang="en-US" sz="1400" dirty="0" err="1"/>
              <a:t>e</a:t>
            </a:r>
            <a:r>
              <a:rPr lang="en-US" sz="1400" dirty="0" err="1" smtClean="0"/>
              <a:t>tc</a:t>
            </a:r>
            <a:endParaRPr lang="en-US" sz="1400" dirty="0"/>
          </a:p>
        </p:txBody>
      </p:sp>
    </p:spTree>
    <p:extLst>
      <p:ext uri="{BB962C8B-B14F-4D97-AF65-F5344CB8AC3E}">
        <p14:creationId xmlns:p14="http://schemas.microsoft.com/office/powerpoint/2010/main" val="399243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Conclusion</a:t>
            </a:r>
          </a:p>
        </p:txBody>
      </p:sp>
      <p:sp>
        <p:nvSpPr>
          <p:cNvPr id="3" name="Text Placeholder 2"/>
          <p:cNvSpPr>
            <a:spLocks noGrp="1"/>
          </p:cNvSpPr>
          <p:nvPr>
            <p:ph type="body" idx="1"/>
          </p:nvPr>
        </p:nvSpPr>
        <p:spPr/>
        <p:txBody>
          <a:bodyPr/>
          <a:lstStyle/>
          <a:p>
            <a:pPr marL="152400" indent="0" algn="just">
              <a:buNone/>
            </a:pPr>
            <a:r>
              <a:rPr lang="en-US" sz="1400" dirty="0" err="1"/>
              <a:t>Sportsense</a:t>
            </a:r>
            <a:r>
              <a:rPr lang="en-US" sz="1400" dirty="0"/>
              <a:t> fills a crucial void by prioritizing local sports, addressing the lack of information about regional events. Unlike many applications focusing only on international sports, </a:t>
            </a:r>
            <a:r>
              <a:rPr lang="en-US" sz="1400" dirty="0" err="1"/>
              <a:t>Sportsense</a:t>
            </a:r>
            <a:r>
              <a:rPr lang="en-US" sz="1400" dirty="0"/>
              <a:t> stands out for its commitment to delivering comprehensive details about local sports. This innovative approach not only enhances visibility but also bridges the gap between enthusiasts and the dynamic world of local rivalries.</a:t>
            </a:r>
          </a:p>
          <a:p>
            <a:pPr marL="152400" indent="0">
              <a:buNone/>
            </a:pPr>
            <a:endParaRPr lang="en-US" dirty="0"/>
          </a:p>
        </p:txBody>
      </p:sp>
    </p:spTree>
    <p:extLst>
      <p:ext uri="{BB962C8B-B14F-4D97-AF65-F5344CB8AC3E}">
        <p14:creationId xmlns:p14="http://schemas.microsoft.com/office/powerpoint/2010/main" val="340850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7150" y="1985962"/>
            <a:ext cx="5165100" cy="1678781"/>
          </a:xfrm>
        </p:spPr>
        <p:txBody>
          <a:bodyPr/>
          <a:lstStyle/>
          <a:p>
            <a:r>
              <a:rPr lang="en-US" dirty="0"/>
              <a:t>Data flow diagrams</a:t>
            </a:r>
          </a:p>
        </p:txBody>
      </p:sp>
    </p:spTree>
    <p:extLst>
      <p:ext uri="{BB962C8B-B14F-4D97-AF65-F5344CB8AC3E}">
        <p14:creationId xmlns:p14="http://schemas.microsoft.com/office/powerpoint/2010/main" val="1578067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Level </a:t>
            </a:r>
            <a:r>
              <a:rPr lang="en-US" dirty="0" smtClean="0"/>
              <a:t>1</a:t>
            </a:r>
            <a:endParaRPr lang="en-US" dirty="0"/>
          </a:p>
        </p:txBody>
      </p:sp>
      <p:sp>
        <p:nvSpPr>
          <p:cNvPr id="3" name="Text Placeholder 2"/>
          <p:cNvSpPr>
            <a:spLocks noGrp="1"/>
          </p:cNvSpPr>
          <p:nvPr>
            <p:ph type="body" idx="1"/>
          </p:nvPr>
        </p:nvSpPr>
        <p:spPr/>
        <p:txBody>
          <a:bodyPr/>
          <a:lstStyle/>
          <a:p>
            <a:pPr marL="15240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136" y="2378220"/>
            <a:ext cx="4091879" cy="912236"/>
          </a:xfrm>
          <a:prstGeom prst="rect">
            <a:avLst/>
          </a:prstGeom>
        </p:spPr>
      </p:pic>
    </p:spTree>
    <p:extLst>
      <p:ext uri="{BB962C8B-B14F-4D97-AF65-F5344CB8AC3E}">
        <p14:creationId xmlns:p14="http://schemas.microsoft.com/office/powerpoint/2010/main" val="2291793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Level </a:t>
            </a:r>
            <a:r>
              <a:rPr lang="en-US" dirty="0" smtClean="0"/>
              <a:t>1.1</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369" y="1312429"/>
            <a:ext cx="4647262" cy="3096491"/>
          </a:xfrm>
          <a:prstGeom prst="rect">
            <a:avLst/>
          </a:prstGeom>
        </p:spPr>
      </p:pic>
    </p:spTree>
    <p:extLst>
      <p:ext uri="{BB962C8B-B14F-4D97-AF65-F5344CB8AC3E}">
        <p14:creationId xmlns:p14="http://schemas.microsoft.com/office/powerpoint/2010/main" val="37316653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Level </a:t>
            </a:r>
            <a:r>
              <a:rPr lang="en-US" dirty="0" smtClean="0"/>
              <a:t>1.2</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548" y="1395119"/>
            <a:ext cx="4181144" cy="2931111"/>
          </a:xfrm>
          <a:prstGeom prst="rect">
            <a:avLst/>
          </a:prstGeom>
        </p:spPr>
      </p:pic>
    </p:spTree>
    <p:extLst>
      <p:ext uri="{BB962C8B-B14F-4D97-AF65-F5344CB8AC3E}">
        <p14:creationId xmlns:p14="http://schemas.microsoft.com/office/powerpoint/2010/main" val="2726181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Level </a:t>
            </a:r>
            <a:r>
              <a:rPr lang="en-US" dirty="0" smtClean="0"/>
              <a:t>1.3</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150" y="1738622"/>
            <a:ext cx="5078124" cy="2244105"/>
          </a:xfrm>
          <a:prstGeom prst="rect">
            <a:avLst/>
          </a:prstGeom>
        </p:spPr>
      </p:pic>
    </p:spTree>
    <p:extLst>
      <p:ext uri="{BB962C8B-B14F-4D97-AF65-F5344CB8AC3E}">
        <p14:creationId xmlns:p14="http://schemas.microsoft.com/office/powerpoint/2010/main" val="32681455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7150" y="1985962"/>
            <a:ext cx="5165100" cy="1678781"/>
          </a:xfrm>
        </p:spPr>
        <p:txBody>
          <a:bodyPr/>
          <a:lstStyle/>
          <a:p>
            <a:r>
              <a:rPr lang="en-US" dirty="0"/>
              <a:t>Use case diagram</a:t>
            </a:r>
          </a:p>
        </p:txBody>
      </p:sp>
    </p:spTree>
    <p:extLst>
      <p:ext uri="{BB962C8B-B14F-4D97-AF65-F5344CB8AC3E}">
        <p14:creationId xmlns:p14="http://schemas.microsoft.com/office/powerpoint/2010/main" val="3969073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514350"/>
            <a:ext cx="7704000" cy="4343400"/>
          </a:xfrm>
        </p:spPr>
        <p:txBody>
          <a:bodyPr/>
          <a:lstStyle/>
          <a:p>
            <a:endParaRPr lang="en-US" dirty="0"/>
          </a:p>
        </p:txBody>
      </p:sp>
      <p:pic>
        <p:nvPicPr>
          <p:cNvPr id="4"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4386" y="682336"/>
            <a:ext cx="3602182" cy="4000789"/>
          </a:xfrm>
        </p:spPr>
      </p:pic>
    </p:spTree>
    <p:extLst>
      <p:ext uri="{BB962C8B-B14F-4D97-AF65-F5344CB8AC3E}">
        <p14:creationId xmlns:p14="http://schemas.microsoft.com/office/powerpoint/2010/main" val="2865372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294" y="2264568"/>
            <a:ext cx="5165100" cy="1678781"/>
          </a:xfrm>
        </p:spPr>
        <p:txBody>
          <a:bodyPr/>
          <a:lstStyle/>
          <a:p>
            <a:r>
              <a:rPr lang="en-US" dirty="0"/>
              <a:t>ER diagram</a:t>
            </a:r>
          </a:p>
        </p:txBody>
      </p:sp>
    </p:spTree>
    <p:extLst>
      <p:ext uri="{BB962C8B-B14F-4D97-AF65-F5344CB8AC3E}">
        <p14:creationId xmlns:p14="http://schemas.microsoft.com/office/powerpoint/2010/main" val="534139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Abstract</a:t>
            </a:r>
          </a:p>
        </p:txBody>
      </p:sp>
      <p:sp>
        <p:nvSpPr>
          <p:cNvPr id="3" name="Text Placeholder 2"/>
          <p:cNvSpPr>
            <a:spLocks noGrp="1"/>
          </p:cNvSpPr>
          <p:nvPr>
            <p:ph type="body" idx="1"/>
          </p:nvPr>
        </p:nvSpPr>
        <p:spPr/>
        <p:txBody>
          <a:bodyPr/>
          <a:lstStyle/>
          <a:p>
            <a:pPr marL="139700" indent="0" algn="just">
              <a:buNone/>
            </a:pPr>
            <a:r>
              <a:rPr lang="en-US" sz="1400" dirty="0" err="1"/>
              <a:t>Sportsense</a:t>
            </a:r>
            <a:r>
              <a:rPr lang="en-US" sz="1400" dirty="0"/>
              <a:t> is designed to enhance the overall sports event experience by addressing the current gap in information about local sports events. Many details regarding these events are currently unavailable to the public. The primary goal of </a:t>
            </a:r>
            <a:r>
              <a:rPr lang="en-US" sz="1400" dirty="0" err="1"/>
              <a:t>Sportsense</a:t>
            </a:r>
            <a:r>
              <a:rPr lang="en-US" sz="1400" dirty="0"/>
              <a:t> is to fill this void by providing information about lesser-known local sports to a wider audience. Additionally, </a:t>
            </a:r>
            <a:r>
              <a:rPr lang="en-US" sz="1400" dirty="0" err="1"/>
              <a:t>Sportsense</a:t>
            </a:r>
            <a:r>
              <a:rPr lang="en-US" sz="1400" dirty="0"/>
              <a:t> offers a platform for people to stay informed about a diverse range of sports competitions. Users can access information and news related to various sports through the application, creating a comprehensive platform for sports enthusiasts to connect with a wide range of sporting events.</a:t>
            </a:r>
          </a:p>
          <a:p>
            <a:pPr marL="139700" indent="0" algn="just">
              <a:buNone/>
            </a:pPr>
            <a:endParaRPr lang="en-US" sz="1400" dirty="0"/>
          </a:p>
          <a:p>
            <a:pPr marL="139700" indent="0" algn="just">
              <a:buNone/>
            </a:pPr>
            <a:r>
              <a:rPr lang="en-US" sz="1400" dirty="0"/>
              <a:t>The application is structured around three interlinked modules: Admin, Local match management, and Users. The Admin module functions as the central control hub of the system. Local Match Management Module handles all matters related to local sports. Information about all local and non-local sports and more is available to the user through this application.</a:t>
            </a:r>
          </a:p>
          <a:p>
            <a:pPr marL="152400" indent="0">
              <a:buNone/>
            </a:pPr>
            <a:endParaRPr lang="en-US" dirty="0"/>
          </a:p>
        </p:txBody>
      </p:sp>
    </p:spTree>
    <p:extLst>
      <p:ext uri="{BB962C8B-B14F-4D97-AF65-F5344CB8AC3E}">
        <p14:creationId xmlns:p14="http://schemas.microsoft.com/office/powerpoint/2010/main" val="16653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850106"/>
            <a:ext cx="7704000" cy="3782046"/>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072" y="1063174"/>
            <a:ext cx="2686940" cy="3360051"/>
          </a:xfrm>
          <a:prstGeom prst="rect">
            <a:avLst/>
          </a:prstGeom>
        </p:spPr>
      </p:pic>
    </p:spTree>
    <p:extLst>
      <p:ext uri="{BB962C8B-B14F-4D97-AF65-F5344CB8AC3E}">
        <p14:creationId xmlns:p14="http://schemas.microsoft.com/office/powerpoint/2010/main" val="76890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7275" y="2307431"/>
            <a:ext cx="5165100" cy="1678781"/>
          </a:xfrm>
        </p:spPr>
        <p:txBody>
          <a:bodyPr/>
          <a:lstStyle/>
          <a:p>
            <a:r>
              <a:rPr lang="en-US" dirty="0"/>
              <a:t>Tables</a:t>
            </a:r>
          </a:p>
        </p:txBody>
      </p:sp>
    </p:spTree>
    <p:extLst>
      <p:ext uri="{BB962C8B-B14F-4D97-AF65-F5344CB8AC3E}">
        <p14:creationId xmlns:p14="http://schemas.microsoft.com/office/powerpoint/2010/main" val="23606025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Login</a:t>
            </a:r>
          </a:p>
        </p:txBody>
      </p:sp>
      <p:pic>
        <p:nvPicPr>
          <p:cNvPr id="6" name="Picture 5"/>
          <p:cNvPicPr>
            <a:picLocks noChangeAspect="1"/>
          </p:cNvPicPr>
          <p:nvPr/>
        </p:nvPicPr>
        <p:blipFill>
          <a:blip r:embed="rId2"/>
          <a:stretch>
            <a:fillRect/>
          </a:stretch>
        </p:blipFill>
        <p:spPr>
          <a:xfrm>
            <a:off x="618401" y="1514475"/>
            <a:ext cx="7907197" cy="1700931"/>
          </a:xfrm>
          <a:prstGeom prst="rect">
            <a:avLst/>
          </a:prstGeom>
        </p:spPr>
      </p:pic>
      <p:sp>
        <p:nvSpPr>
          <p:cNvPr id="3" name="Text Placeholder 2"/>
          <p:cNvSpPr>
            <a:spLocks noGrp="1"/>
          </p:cNvSpPr>
          <p:nvPr>
            <p:ph type="body" idx="1"/>
          </p:nvPr>
        </p:nvSpPr>
        <p:spPr>
          <a:xfrm>
            <a:off x="618401" y="1215752"/>
            <a:ext cx="7907197" cy="3416400"/>
          </a:xfrm>
        </p:spPr>
        <p:txBody>
          <a:bodyPr/>
          <a:lstStyle/>
          <a:p>
            <a:pPr marL="152400" indent="0">
              <a:buNone/>
            </a:pPr>
            <a:endParaRPr lang="en-US" dirty="0"/>
          </a:p>
        </p:txBody>
      </p:sp>
    </p:spTree>
    <p:extLst>
      <p:ext uri="{BB962C8B-B14F-4D97-AF65-F5344CB8AC3E}">
        <p14:creationId xmlns:p14="http://schemas.microsoft.com/office/powerpoint/2010/main" val="21688539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Sports details</a:t>
            </a:r>
          </a:p>
        </p:txBody>
      </p:sp>
      <p:pic>
        <p:nvPicPr>
          <p:cNvPr id="4" name="Picture 3"/>
          <p:cNvPicPr>
            <a:picLocks noChangeAspect="1"/>
          </p:cNvPicPr>
          <p:nvPr/>
        </p:nvPicPr>
        <p:blipFill>
          <a:blip r:embed="rId2"/>
          <a:stretch>
            <a:fillRect/>
          </a:stretch>
        </p:blipFill>
        <p:spPr>
          <a:xfrm>
            <a:off x="720000" y="1557338"/>
            <a:ext cx="7724301" cy="2121592"/>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3601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Sports news</a:t>
            </a:r>
          </a:p>
        </p:txBody>
      </p:sp>
      <p:pic>
        <p:nvPicPr>
          <p:cNvPr id="4" name="Picture 3"/>
          <p:cNvPicPr>
            <a:picLocks noChangeAspect="1"/>
          </p:cNvPicPr>
          <p:nvPr/>
        </p:nvPicPr>
        <p:blipFill>
          <a:blip r:embed="rId2"/>
          <a:stretch>
            <a:fillRect/>
          </a:stretch>
        </p:blipFill>
        <p:spPr>
          <a:xfrm>
            <a:off x="618401" y="1564481"/>
            <a:ext cx="7907197" cy="1700931"/>
          </a:xfrm>
          <a:prstGeom prst="rect">
            <a:avLst/>
          </a:prstGeom>
        </p:spPr>
      </p:pic>
      <p:sp>
        <p:nvSpPr>
          <p:cNvPr id="3" name="Text Placeholder 2"/>
          <p:cNvSpPr>
            <a:spLocks noGrp="1"/>
          </p:cNvSpPr>
          <p:nvPr>
            <p:ph type="body" idx="1"/>
          </p:nvPr>
        </p:nvSpPr>
        <p:spPr>
          <a:xfrm>
            <a:off x="618401" y="1215752"/>
            <a:ext cx="7907197" cy="3416400"/>
          </a:xfrm>
        </p:spPr>
        <p:txBody>
          <a:bodyPr/>
          <a:lstStyle/>
          <a:p>
            <a:endParaRPr lang="en-US" dirty="0"/>
          </a:p>
        </p:txBody>
      </p:sp>
    </p:spTree>
    <p:extLst>
      <p:ext uri="{BB962C8B-B14F-4D97-AF65-F5344CB8AC3E}">
        <p14:creationId xmlns:p14="http://schemas.microsoft.com/office/powerpoint/2010/main" val="9965623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User</a:t>
            </a:r>
          </a:p>
        </p:txBody>
      </p:sp>
      <p:pic>
        <p:nvPicPr>
          <p:cNvPr id="4" name="Picture 3"/>
          <p:cNvPicPr>
            <a:picLocks noChangeAspect="1"/>
          </p:cNvPicPr>
          <p:nvPr/>
        </p:nvPicPr>
        <p:blipFill>
          <a:blip r:embed="rId2"/>
          <a:stretch>
            <a:fillRect/>
          </a:stretch>
        </p:blipFill>
        <p:spPr>
          <a:xfrm>
            <a:off x="618401" y="1543050"/>
            <a:ext cx="7907197" cy="1700931"/>
          </a:xfrm>
          <a:prstGeom prst="rect">
            <a:avLst/>
          </a:prstGeom>
        </p:spPr>
      </p:pic>
      <p:sp>
        <p:nvSpPr>
          <p:cNvPr id="3" name="Text Placeholder 2"/>
          <p:cNvSpPr>
            <a:spLocks noGrp="1"/>
          </p:cNvSpPr>
          <p:nvPr>
            <p:ph type="body" idx="1"/>
          </p:nvPr>
        </p:nvSpPr>
        <p:spPr>
          <a:xfrm>
            <a:off x="618400" y="1215752"/>
            <a:ext cx="7907197" cy="3416400"/>
          </a:xfrm>
        </p:spPr>
        <p:txBody>
          <a:bodyPr/>
          <a:lstStyle/>
          <a:p>
            <a:endParaRPr lang="en-US" dirty="0"/>
          </a:p>
        </p:txBody>
      </p:sp>
    </p:spTree>
    <p:extLst>
      <p:ext uri="{BB962C8B-B14F-4D97-AF65-F5344CB8AC3E}">
        <p14:creationId xmlns:p14="http://schemas.microsoft.com/office/powerpoint/2010/main" val="3898527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Management</a:t>
            </a:r>
          </a:p>
        </p:txBody>
      </p:sp>
      <p:pic>
        <p:nvPicPr>
          <p:cNvPr id="5" name="Picture 4"/>
          <p:cNvPicPr>
            <a:picLocks noChangeAspect="1"/>
          </p:cNvPicPr>
          <p:nvPr/>
        </p:nvPicPr>
        <p:blipFill>
          <a:blip r:embed="rId2"/>
          <a:stretch>
            <a:fillRect/>
          </a:stretch>
        </p:blipFill>
        <p:spPr>
          <a:xfrm>
            <a:off x="720000" y="1593056"/>
            <a:ext cx="7724301" cy="2048434"/>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1479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Local match details and facilities</a:t>
            </a:r>
          </a:p>
        </p:txBody>
      </p:sp>
      <p:pic>
        <p:nvPicPr>
          <p:cNvPr id="4" name="Picture 3"/>
          <p:cNvPicPr>
            <a:picLocks noChangeAspect="1"/>
          </p:cNvPicPr>
          <p:nvPr/>
        </p:nvPicPr>
        <p:blipFill>
          <a:blip r:embed="rId2"/>
          <a:stretch>
            <a:fillRect/>
          </a:stretch>
        </p:blipFill>
        <p:spPr>
          <a:xfrm>
            <a:off x="720000" y="1614487"/>
            <a:ext cx="7730398" cy="3292125"/>
          </a:xfrm>
          <a:prstGeom prst="rect">
            <a:avLst/>
          </a:prstGeom>
        </p:spPr>
      </p:pic>
      <p:sp>
        <p:nvSpPr>
          <p:cNvPr id="3" name="Text Placeholder 2"/>
          <p:cNvSpPr>
            <a:spLocks noGrp="1"/>
          </p:cNvSpPr>
          <p:nvPr>
            <p:ph type="body" idx="1"/>
          </p:nvPr>
        </p:nvSpPr>
        <p:spPr>
          <a:xfrm>
            <a:off x="720000" y="1215752"/>
            <a:ext cx="7704000" cy="3690860"/>
          </a:xfrm>
        </p:spPr>
        <p:txBody>
          <a:bodyPr/>
          <a:lstStyle/>
          <a:p>
            <a:endParaRPr lang="en-US" dirty="0"/>
          </a:p>
        </p:txBody>
      </p:sp>
    </p:spTree>
    <p:extLst>
      <p:ext uri="{BB962C8B-B14F-4D97-AF65-F5344CB8AC3E}">
        <p14:creationId xmlns:p14="http://schemas.microsoft.com/office/powerpoint/2010/main" val="1695077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Notification local match score</a:t>
            </a:r>
          </a:p>
        </p:txBody>
      </p:sp>
      <p:pic>
        <p:nvPicPr>
          <p:cNvPr id="4" name="Picture 3"/>
          <p:cNvPicPr>
            <a:picLocks noChangeAspect="1"/>
          </p:cNvPicPr>
          <p:nvPr/>
        </p:nvPicPr>
        <p:blipFill>
          <a:blip r:embed="rId2"/>
          <a:stretch>
            <a:fillRect/>
          </a:stretch>
        </p:blipFill>
        <p:spPr>
          <a:xfrm>
            <a:off x="618401" y="1585913"/>
            <a:ext cx="7907197" cy="1700931"/>
          </a:xfrm>
          <a:prstGeom prst="rect">
            <a:avLst/>
          </a:prstGeom>
        </p:spPr>
      </p:pic>
      <p:sp>
        <p:nvSpPr>
          <p:cNvPr id="3" name="Text Placeholder 2"/>
          <p:cNvSpPr>
            <a:spLocks noGrp="1"/>
          </p:cNvSpPr>
          <p:nvPr>
            <p:ph type="body" idx="1"/>
          </p:nvPr>
        </p:nvSpPr>
        <p:spPr>
          <a:xfrm>
            <a:off x="618401" y="1215752"/>
            <a:ext cx="7907197" cy="3416400"/>
          </a:xfrm>
        </p:spPr>
        <p:txBody>
          <a:bodyPr/>
          <a:lstStyle/>
          <a:p>
            <a:endParaRPr lang="en-US" dirty="0"/>
          </a:p>
        </p:txBody>
      </p:sp>
    </p:spTree>
    <p:extLst>
      <p:ext uri="{BB962C8B-B14F-4D97-AF65-F5344CB8AC3E}">
        <p14:creationId xmlns:p14="http://schemas.microsoft.com/office/powerpoint/2010/main" val="2312564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7275" y="2307431"/>
            <a:ext cx="5165100" cy="1678781"/>
          </a:xfrm>
        </p:spPr>
        <p:txBody>
          <a:bodyPr/>
          <a:lstStyle/>
          <a:p>
            <a:r>
              <a:rPr lang="en-US" dirty="0"/>
              <a:t>Forms</a:t>
            </a:r>
          </a:p>
        </p:txBody>
      </p:sp>
    </p:spTree>
    <p:extLst>
      <p:ext uri="{BB962C8B-B14F-4D97-AF65-F5344CB8AC3E}">
        <p14:creationId xmlns:p14="http://schemas.microsoft.com/office/powerpoint/2010/main" val="3439944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Modules</a:t>
            </a:r>
          </a:p>
        </p:txBody>
      </p:sp>
      <p:sp>
        <p:nvSpPr>
          <p:cNvPr id="3" name="Text Placeholder 2"/>
          <p:cNvSpPr>
            <a:spLocks noGrp="1"/>
          </p:cNvSpPr>
          <p:nvPr>
            <p:ph type="body" idx="1"/>
          </p:nvPr>
        </p:nvSpPr>
        <p:spPr/>
        <p:txBody>
          <a:bodyPr/>
          <a:lstStyle/>
          <a:p>
            <a:pPr marL="0" indent="0">
              <a:buNone/>
            </a:pPr>
            <a:r>
              <a:rPr lang="en-US" sz="1400" dirty="0"/>
              <a:t>In this topic we have 3 modules: </a:t>
            </a:r>
          </a:p>
          <a:p>
            <a:pPr marL="0" indent="0">
              <a:buNone/>
            </a:pPr>
            <a:endParaRPr lang="en-US" sz="1400" dirty="0"/>
          </a:p>
          <a:p>
            <a:pPr marL="482600" indent="-342900">
              <a:buFont typeface="+mj-lt"/>
              <a:buAutoNum type="arabicPeriod"/>
            </a:pPr>
            <a:r>
              <a:rPr lang="en-US" sz="1400" dirty="0"/>
              <a:t>ADMIN </a:t>
            </a:r>
          </a:p>
          <a:p>
            <a:pPr marL="482600" indent="-342900">
              <a:buFont typeface="+mj-lt"/>
              <a:buAutoNum type="arabicPeriod"/>
            </a:pPr>
            <a:r>
              <a:rPr lang="en-US" sz="1400" dirty="0"/>
              <a:t>USER </a:t>
            </a:r>
          </a:p>
          <a:p>
            <a:pPr marL="482600" indent="-342900">
              <a:buFont typeface="+mj-lt"/>
              <a:buAutoNum type="arabicPeriod"/>
            </a:pPr>
            <a:r>
              <a:rPr lang="en-US" sz="1400" dirty="0"/>
              <a:t>LOCAL MATCH  MANAGEMENT</a:t>
            </a:r>
          </a:p>
          <a:p>
            <a:pPr marL="152400" indent="0">
              <a:buNone/>
            </a:pPr>
            <a:endParaRPr lang="en-US" dirty="0"/>
          </a:p>
        </p:txBody>
      </p:sp>
    </p:spTree>
    <p:extLst>
      <p:ext uri="{BB962C8B-B14F-4D97-AF65-F5344CB8AC3E}">
        <p14:creationId xmlns:p14="http://schemas.microsoft.com/office/powerpoint/2010/main" val="161061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Login</a:t>
            </a:r>
          </a:p>
        </p:txBody>
      </p:sp>
      <p:sp>
        <p:nvSpPr>
          <p:cNvPr id="3" name="Text Placeholder 2"/>
          <p:cNvSpPr>
            <a:spLocks noGrp="1"/>
          </p:cNvSpPr>
          <p:nvPr>
            <p:ph type="body" idx="1"/>
          </p:nvPr>
        </p:nvSpPr>
        <p:spPr/>
        <p:txBody>
          <a:bodyPr/>
          <a:lstStyle/>
          <a:p>
            <a:endParaRPr lang="en-US" dirty="0"/>
          </a:p>
        </p:txBody>
      </p:sp>
      <p:sp>
        <p:nvSpPr>
          <p:cNvPr id="7" name="Rectangle 6"/>
          <p:cNvSpPr/>
          <p:nvPr/>
        </p:nvSpPr>
        <p:spPr>
          <a:xfrm>
            <a:off x="2140529" y="1724890"/>
            <a:ext cx="3740727" cy="2313710"/>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smtClean="0">
              <a:ln>
                <a:noFill/>
              </a:ln>
              <a:solidFill>
                <a:srgbClr val="000000"/>
              </a:solidFill>
              <a:effectLst/>
              <a:uLnTx/>
              <a:uFillTx/>
              <a:latin typeface="Arial"/>
            </a:endParaRPr>
          </a:p>
        </p:txBody>
      </p:sp>
      <p:pic>
        <p:nvPicPr>
          <p:cNvPr id="8" name="Content Placeholder 5"/>
          <p:cNvPicPr>
            <a:picLocks noChangeAspect="1"/>
          </p:cNvPicPr>
          <p:nvPr/>
        </p:nvPicPr>
        <p:blipFill rotWithShape="1">
          <a:blip r:embed="rId2" cstate="print">
            <a:extLst>
              <a:ext uri="{28A0092B-C50C-407E-A947-70E740481C1C}">
                <a14:useLocalDpi xmlns:a14="http://schemas.microsoft.com/office/drawing/2010/main" val="0"/>
              </a:ext>
            </a:extLst>
          </a:blip>
          <a:srcRect l="39580" t="15924" r="40598" b="69724"/>
          <a:stretch/>
        </p:blipFill>
        <p:spPr>
          <a:xfrm>
            <a:off x="2992582" y="1974273"/>
            <a:ext cx="1717964" cy="699655"/>
          </a:xfrm>
          <a:prstGeom prst="rect">
            <a:avLst/>
          </a:prstGeom>
          <a:noFill/>
          <a:ln>
            <a:noFill/>
          </a:ln>
        </p:spPr>
      </p:pic>
    </p:spTree>
    <p:extLst>
      <p:ext uri="{BB962C8B-B14F-4D97-AF65-F5344CB8AC3E}">
        <p14:creationId xmlns:p14="http://schemas.microsoft.com/office/powerpoint/2010/main" val="5677262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Post sports details</a:t>
            </a:r>
          </a:p>
        </p:txBody>
      </p:sp>
      <p:sp>
        <p:nvSpPr>
          <p:cNvPr id="3" name="Text Placeholder 2"/>
          <p:cNvSpPr>
            <a:spLocks noGrp="1"/>
          </p:cNvSpPr>
          <p:nvPr>
            <p:ph type="body" idx="1"/>
          </p:nvPr>
        </p:nvSpPr>
        <p:spPr/>
        <p:txBody>
          <a:bodyPr/>
          <a:lstStyle/>
          <a:p>
            <a:endParaRPr lang="en-US" dirty="0"/>
          </a:p>
        </p:txBody>
      </p:sp>
      <p:sp>
        <p:nvSpPr>
          <p:cNvPr id="4" name="Rectangle 3"/>
          <p:cNvSpPr/>
          <p:nvPr/>
        </p:nvSpPr>
        <p:spPr>
          <a:xfrm>
            <a:off x="2140529" y="1724890"/>
            <a:ext cx="3740727" cy="2313710"/>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smtClean="0">
              <a:ln>
                <a:noFill/>
              </a:ln>
              <a:solidFill>
                <a:srgbClr val="000000"/>
              </a:solidFill>
              <a:effectLst/>
              <a:uLnTx/>
              <a:uFillTx/>
              <a:latin typeface="Aria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9578" t="15999" r="39302" b="52658"/>
          <a:stretch/>
        </p:blipFill>
        <p:spPr>
          <a:xfrm>
            <a:off x="2867891" y="1863436"/>
            <a:ext cx="2029691" cy="1694351"/>
          </a:xfrm>
          <a:prstGeom prst="rect">
            <a:avLst/>
          </a:prstGeom>
        </p:spPr>
      </p:pic>
    </p:spTree>
    <p:extLst>
      <p:ext uri="{BB962C8B-B14F-4D97-AF65-F5344CB8AC3E}">
        <p14:creationId xmlns:p14="http://schemas.microsoft.com/office/powerpoint/2010/main" val="28358957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Manage sports details</a:t>
            </a:r>
          </a:p>
        </p:txBody>
      </p:sp>
      <p:sp>
        <p:nvSpPr>
          <p:cNvPr id="3" name="Text Placeholder 2"/>
          <p:cNvSpPr>
            <a:spLocks noGrp="1"/>
          </p:cNvSpPr>
          <p:nvPr>
            <p:ph type="body" idx="1"/>
          </p:nvPr>
        </p:nvSpPr>
        <p:spPr/>
        <p:txBody>
          <a:bodyPr/>
          <a:lstStyle/>
          <a:p>
            <a:endParaRPr lang="en-US" dirty="0"/>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31851" t="15750" r="31971" b="71908"/>
          <a:stretch/>
        </p:blipFill>
        <p:spPr>
          <a:xfrm>
            <a:off x="2216767" y="1686898"/>
            <a:ext cx="4710466" cy="903902"/>
          </a:xfrm>
          <a:prstGeom prst="rect">
            <a:avLst/>
          </a:prstGeom>
          <a:noFill/>
          <a:ln>
            <a:noFill/>
          </a:ln>
        </p:spPr>
      </p:pic>
    </p:spTree>
    <p:extLst>
      <p:ext uri="{BB962C8B-B14F-4D97-AF65-F5344CB8AC3E}">
        <p14:creationId xmlns:p14="http://schemas.microsoft.com/office/powerpoint/2010/main" val="31886417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Post sports news</a:t>
            </a:r>
          </a:p>
        </p:txBody>
      </p:sp>
      <p:sp>
        <p:nvSpPr>
          <p:cNvPr id="3" name="Text Placeholder 2"/>
          <p:cNvSpPr>
            <a:spLocks noGrp="1"/>
          </p:cNvSpPr>
          <p:nvPr>
            <p:ph type="body" idx="1"/>
          </p:nvPr>
        </p:nvSpPr>
        <p:spPr/>
        <p:txBody>
          <a:bodyPr/>
          <a:lstStyle/>
          <a:p>
            <a:endParaRPr lang="en-US" dirty="0"/>
          </a:p>
        </p:txBody>
      </p:sp>
      <p:sp>
        <p:nvSpPr>
          <p:cNvPr id="6" name="Rectangle 5"/>
          <p:cNvSpPr/>
          <p:nvPr/>
        </p:nvSpPr>
        <p:spPr>
          <a:xfrm>
            <a:off x="2140529" y="1724890"/>
            <a:ext cx="3740727" cy="2313710"/>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smtClean="0">
              <a:ln>
                <a:noFill/>
              </a:ln>
              <a:solidFill>
                <a:srgbClr val="000000"/>
              </a:solidFill>
              <a:effectLst/>
              <a:uLnTx/>
              <a:uFillTx/>
              <a:latin typeface="Aria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1047" t="15720" r="40863" b="62289"/>
          <a:stretch/>
        </p:blipFill>
        <p:spPr>
          <a:xfrm>
            <a:off x="2951018" y="1835727"/>
            <a:ext cx="1828800" cy="1250497"/>
          </a:xfrm>
          <a:prstGeom prst="rect">
            <a:avLst/>
          </a:prstGeom>
        </p:spPr>
      </p:pic>
    </p:spTree>
    <p:extLst>
      <p:ext uri="{BB962C8B-B14F-4D97-AF65-F5344CB8AC3E}">
        <p14:creationId xmlns:p14="http://schemas.microsoft.com/office/powerpoint/2010/main" val="3994278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Manage sports news</a:t>
            </a:r>
          </a:p>
        </p:txBody>
      </p:sp>
      <p:sp>
        <p:nvSpPr>
          <p:cNvPr id="3" name="Text Placeholder 2"/>
          <p:cNvSpPr>
            <a:spLocks noGrp="1"/>
          </p:cNvSpPr>
          <p:nvPr>
            <p:ph type="body" idx="1"/>
          </p:nvPr>
        </p:nvSpPr>
        <p:spPr/>
        <p:txBody>
          <a:bodyPr/>
          <a:lstStyle/>
          <a:p>
            <a:endParaRPr lang="en-US" dirty="0"/>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38418" t="16185" r="38538" b="72970"/>
          <a:stretch/>
        </p:blipFill>
        <p:spPr>
          <a:xfrm>
            <a:off x="3036083" y="1805304"/>
            <a:ext cx="3071835" cy="813205"/>
          </a:xfrm>
          <a:prstGeom prst="rect">
            <a:avLst/>
          </a:prstGeom>
        </p:spPr>
      </p:pic>
    </p:spTree>
    <p:extLst>
      <p:ext uri="{BB962C8B-B14F-4D97-AF65-F5344CB8AC3E}">
        <p14:creationId xmlns:p14="http://schemas.microsoft.com/office/powerpoint/2010/main" val="32280877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Manage user</a:t>
            </a:r>
          </a:p>
        </p:txBody>
      </p:sp>
      <p:sp>
        <p:nvSpPr>
          <p:cNvPr id="3" name="Text Placeholder 2"/>
          <p:cNvSpPr>
            <a:spLocks noGrp="1"/>
          </p:cNvSpPr>
          <p:nvPr>
            <p:ph type="body" idx="1"/>
          </p:nvPr>
        </p:nvSpPr>
        <p:spPr/>
        <p:txBody>
          <a:bodyPr/>
          <a:lstStyle/>
          <a:p>
            <a:endParaRPr lang="en-US" dirty="0"/>
          </a:p>
        </p:txBody>
      </p:sp>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37105" t="15969" r="36627" b="71907"/>
          <a:stretch/>
        </p:blipFill>
        <p:spPr>
          <a:xfrm>
            <a:off x="2805546" y="1811803"/>
            <a:ext cx="3532909" cy="917219"/>
          </a:xfrm>
          <a:prstGeom prst="rect">
            <a:avLst/>
          </a:prstGeom>
        </p:spPr>
      </p:pic>
    </p:spTree>
    <p:extLst>
      <p:ext uri="{BB962C8B-B14F-4D97-AF65-F5344CB8AC3E}">
        <p14:creationId xmlns:p14="http://schemas.microsoft.com/office/powerpoint/2010/main" val="2061457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Manage local match </a:t>
            </a:r>
            <a:r>
              <a:rPr lang="en-US" dirty="0" err="1"/>
              <a:t>managment</a:t>
            </a:r>
            <a:endParaRPr lang="en-US" dirty="0"/>
          </a:p>
        </p:txBody>
      </p:sp>
      <p:sp>
        <p:nvSpPr>
          <p:cNvPr id="3" name="Text Placeholder 2"/>
          <p:cNvSpPr>
            <a:spLocks noGrp="1"/>
          </p:cNvSpPr>
          <p:nvPr>
            <p:ph type="body" idx="1"/>
          </p:nvPr>
        </p:nvSpPr>
        <p:spPr/>
        <p:txBody>
          <a:bodyPr/>
          <a:lstStyle/>
          <a:p>
            <a:endParaRPr lang="en-US" dirty="0"/>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34478" t="15727" r="34717" b="71695"/>
          <a:stretch/>
        </p:blipFill>
        <p:spPr>
          <a:xfrm>
            <a:off x="2651489" y="1763741"/>
            <a:ext cx="3841022" cy="882153"/>
          </a:xfrm>
          <a:prstGeom prst="rect">
            <a:avLst/>
          </a:prstGeom>
        </p:spPr>
      </p:pic>
    </p:spTree>
    <p:extLst>
      <p:ext uri="{BB962C8B-B14F-4D97-AF65-F5344CB8AC3E}">
        <p14:creationId xmlns:p14="http://schemas.microsoft.com/office/powerpoint/2010/main" val="8329289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Manage local match details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1440" t="15850" r="21212" b="69778"/>
          <a:stretch/>
        </p:blipFill>
        <p:spPr>
          <a:xfrm>
            <a:off x="1950027" y="1600201"/>
            <a:ext cx="5243946" cy="741218"/>
          </a:xfrm>
          <a:prstGeom prst="rect">
            <a:avLst/>
          </a:prstGeom>
        </p:spPr>
      </p:pic>
    </p:spTree>
    <p:extLst>
      <p:ext uri="{BB962C8B-B14F-4D97-AF65-F5344CB8AC3E}">
        <p14:creationId xmlns:p14="http://schemas.microsoft.com/office/powerpoint/2010/main" val="6627566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Register (user)</a:t>
            </a:r>
          </a:p>
        </p:txBody>
      </p:sp>
      <p:sp>
        <p:nvSpPr>
          <p:cNvPr id="3" name="Text Placeholder 2"/>
          <p:cNvSpPr>
            <a:spLocks noGrp="1"/>
          </p:cNvSpPr>
          <p:nvPr>
            <p:ph type="body" idx="1"/>
          </p:nvPr>
        </p:nvSpPr>
        <p:spPr/>
        <p:txBody>
          <a:bodyPr/>
          <a:lstStyle/>
          <a:p>
            <a:endParaRPr lang="en-US" dirty="0"/>
          </a:p>
        </p:txBody>
      </p:sp>
      <p:sp>
        <p:nvSpPr>
          <p:cNvPr id="4" name="Rectangle 3"/>
          <p:cNvSpPr/>
          <p:nvPr/>
        </p:nvSpPr>
        <p:spPr>
          <a:xfrm>
            <a:off x="2008911" y="1697182"/>
            <a:ext cx="3740727" cy="2313710"/>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smtClean="0">
              <a:ln>
                <a:noFill/>
              </a:ln>
              <a:solidFill>
                <a:srgbClr val="000000"/>
              </a:solidFill>
              <a:effectLst/>
              <a:uLnTx/>
              <a:uFillTx/>
              <a:latin typeface="Aria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0679" t="15835" r="40037" b="64411"/>
          <a:stretch/>
        </p:blipFill>
        <p:spPr>
          <a:xfrm>
            <a:off x="2938898" y="1770364"/>
            <a:ext cx="1880753" cy="1083673"/>
          </a:xfrm>
          <a:prstGeom prst="rect">
            <a:avLst/>
          </a:prstGeom>
        </p:spPr>
      </p:pic>
    </p:spTree>
    <p:extLst>
      <p:ext uri="{BB962C8B-B14F-4D97-AF65-F5344CB8AC3E}">
        <p14:creationId xmlns:p14="http://schemas.microsoft.com/office/powerpoint/2010/main" val="4946236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View sports details</a:t>
            </a:r>
          </a:p>
        </p:txBody>
      </p:sp>
      <p:sp>
        <p:nvSpPr>
          <p:cNvPr id="3" name="Text Placeholder 2"/>
          <p:cNvSpPr>
            <a:spLocks noGrp="1"/>
          </p:cNvSpPr>
          <p:nvPr>
            <p:ph type="body" idx="1"/>
          </p:nvPr>
        </p:nvSpPr>
        <p:spPr/>
        <p:txBody>
          <a:bodyPr/>
          <a:lstStyle/>
          <a:p>
            <a:endParaRPr lang="en-US" dirty="0"/>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36507" t="15993" r="36150" b="75728"/>
          <a:stretch/>
        </p:blipFill>
        <p:spPr>
          <a:xfrm>
            <a:off x="2876003" y="1604415"/>
            <a:ext cx="3337762" cy="568441"/>
          </a:xfrm>
          <a:prstGeom prst="rect">
            <a:avLst/>
          </a:prstGeom>
        </p:spPr>
      </p:pic>
    </p:spTree>
    <p:extLst>
      <p:ext uri="{BB962C8B-B14F-4D97-AF65-F5344CB8AC3E}">
        <p14:creationId xmlns:p14="http://schemas.microsoft.com/office/powerpoint/2010/main" val="1528907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1.Admin</a:t>
            </a:r>
            <a:endParaRPr lang="en-US" dirty="0"/>
          </a:p>
        </p:txBody>
      </p:sp>
      <p:sp>
        <p:nvSpPr>
          <p:cNvPr id="3" name="Text Placeholder 2"/>
          <p:cNvSpPr>
            <a:spLocks noGrp="1"/>
          </p:cNvSpPr>
          <p:nvPr>
            <p:ph type="body" idx="1"/>
          </p:nvPr>
        </p:nvSpPr>
        <p:spPr/>
        <p:txBody>
          <a:bodyPr/>
          <a:lstStyle/>
          <a:p>
            <a:r>
              <a:rPr lang="en-US" sz="1400" dirty="0"/>
              <a:t>Purpose: Manage and update sports event data, venue information, and user accounts.</a:t>
            </a:r>
          </a:p>
          <a:p>
            <a:r>
              <a:rPr lang="en-US" sz="1400" dirty="0"/>
              <a:t>Features:</a:t>
            </a:r>
          </a:p>
          <a:p>
            <a:pPr lvl="1"/>
            <a:r>
              <a:rPr lang="en-US" sz="1400" dirty="0"/>
              <a:t>Admin login</a:t>
            </a:r>
          </a:p>
          <a:p>
            <a:pPr lvl="1"/>
            <a:r>
              <a:rPr lang="en-US" sz="1400" dirty="0"/>
              <a:t>Post sports details</a:t>
            </a:r>
          </a:p>
          <a:p>
            <a:pPr lvl="1"/>
            <a:r>
              <a:rPr lang="en-US" sz="1400" dirty="0"/>
              <a:t>Manage sports details</a:t>
            </a:r>
          </a:p>
          <a:p>
            <a:pPr lvl="1"/>
            <a:r>
              <a:rPr lang="en-US" sz="1400" dirty="0"/>
              <a:t>Post sports news</a:t>
            </a:r>
          </a:p>
          <a:p>
            <a:pPr lvl="1"/>
            <a:r>
              <a:rPr lang="en-US" sz="1400" dirty="0"/>
              <a:t>Manage sports news</a:t>
            </a:r>
          </a:p>
          <a:p>
            <a:pPr lvl="1"/>
            <a:r>
              <a:rPr lang="en-US" sz="1400" dirty="0"/>
              <a:t>User account management</a:t>
            </a:r>
          </a:p>
          <a:p>
            <a:pPr lvl="1"/>
            <a:r>
              <a:rPr lang="en-US" sz="1400" dirty="0"/>
              <a:t>Manage Local match management</a:t>
            </a:r>
          </a:p>
          <a:p>
            <a:pPr lvl="1"/>
            <a:r>
              <a:rPr lang="en-US" sz="1400" dirty="0"/>
              <a:t>Manage Local match details and facilities</a:t>
            </a:r>
          </a:p>
          <a:p>
            <a:endParaRPr lang="en-US" dirty="0"/>
          </a:p>
        </p:txBody>
      </p:sp>
    </p:spTree>
    <p:extLst>
      <p:ext uri="{BB962C8B-B14F-4D97-AF65-F5344CB8AC3E}">
        <p14:creationId xmlns:p14="http://schemas.microsoft.com/office/powerpoint/2010/main" val="70362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View sports news</a:t>
            </a:r>
          </a:p>
        </p:txBody>
      </p:sp>
      <p:sp>
        <p:nvSpPr>
          <p:cNvPr id="3" name="Text Placeholder 2"/>
          <p:cNvSpPr>
            <a:spLocks noGrp="1"/>
          </p:cNvSpPr>
          <p:nvPr>
            <p:ph type="body" idx="1"/>
          </p:nvPr>
        </p:nvSpPr>
        <p:spPr/>
        <p:txBody>
          <a:bodyPr/>
          <a:lstStyle/>
          <a:p>
            <a:endParaRPr lang="en-US" dirty="0"/>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42119" t="15781" r="42359" b="75092"/>
          <a:stretch/>
        </p:blipFill>
        <p:spPr>
          <a:xfrm>
            <a:off x="3671455" y="1572491"/>
            <a:ext cx="1884859" cy="623454"/>
          </a:xfrm>
          <a:prstGeom prst="rect">
            <a:avLst/>
          </a:prstGeom>
        </p:spPr>
      </p:pic>
    </p:spTree>
    <p:extLst>
      <p:ext uri="{BB962C8B-B14F-4D97-AF65-F5344CB8AC3E}">
        <p14:creationId xmlns:p14="http://schemas.microsoft.com/office/powerpoint/2010/main" val="42259074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Notification score</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1506" t="15183" r="41598" b="74532"/>
          <a:stretch/>
        </p:blipFill>
        <p:spPr>
          <a:xfrm>
            <a:off x="3549732" y="1565564"/>
            <a:ext cx="2164826" cy="741218"/>
          </a:xfrm>
          <a:prstGeom prst="rect">
            <a:avLst/>
          </a:prstGeom>
        </p:spPr>
      </p:pic>
    </p:spTree>
    <p:extLst>
      <p:ext uri="{BB962C8B-B14F-4D97-AF65-F5344CB8AC3E}">
        <p14:creationId xmlns:p14="http://schemas.microsoft.com/office/powerpoint/2010/main" val="3674573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User profile</a:t>
            </a:r>
          </a:p>
        </p:txBody>
      </p:sp>
      <p:sp>
        <p:nvSpPr>
          <p:cNvPr id="3" name="Text Placeholder 2"/>
          <p:cNvSpPr>
            <a:spLocks noGrp="1"/>
          </p:cNvSpPr>
          <p:nvPr>
            <p:ph type="body" idx="1"/>
          </p:nvPr>
        </p:nvSpPr>
        <p:spPr/>
        <p:txBody>
          <a:bodyPr/>
          <a:lstStyle/>
          <a:p>
            <a:endParaRPr lang="en-US" dirty="0"/>
          </a:p>
        </p:txBody>
      </p:sp>
      <p:sp>
        <p:nvSpPr>
          <p:cNvPr id="6" name="Rectangle 5"/>
          <p:cNvSpPr/>
          <p:nvPr/>
        </p:nvSpPr>
        <p:spPr>
          <a:xfrm>
            <a:off x="2285999" y="1752599"/>
            <a:ext cx="3740727" cy="2313710"/>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smtClean="0">
              <a:ln>
                <a:noFill/>
              </a:ln>
              <a:solidFill>
                <a:srgbClr val="000000"/>
              </a:solidFill>
              <a:effectLst/>
              <a:uLnTx/>
              <a:uFillTx/>
              <a:latin typeface="Aria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0863" t="15999" r="40404" b="64085"/>
          <a:stretch/>
        </p:blipFill>
        <p:spPr>
          <a:xfrm>
            <a:off x="3276599" y="1918855"/>
            <a:ext cx="1759528" cy="1052266"/>
          </a:xfrm>
          <a:prstGeom prst="rect">
            <a:avLst/>
          </a:prstGeom>
        </p:spPr>
      </p:pic>
    </p:spTree>
    <p:extLst>
      <p:ext uri="{BB962C8B-B14F-4D97-AF65-F5344CB8AC3E}">
        <p14:creationId xmlns:p14="http://schemas.microsoft.com/office/powerpoint/2010/main" val="3212197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View facilities</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5547" t="15672" r="45546" b="75676"/>
          <a:stretch/>
        </p:blipFill>
        <p:spPr>
          <a:xfrm>
            <a:off x="4003963" y="1454728"/>
            <a:ext cx="1255144" cy="685799"/>
          </a:xfrm>
          <a:prstGeom prst="rect">
            <a:avLst/>
          </a:prstGeom>
        </p:spPr>
      </p:pic>
    </p:spTree>
    <p:extLst>
      <p:ext uri="{BB962C8B-B14F-4D97-AF65-F5344CB8AC3E}">
        <p14:creationId xmlns:p14="http://schemas.microsoft.com/office/powerpoint/2010/main" val="1932809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View local match details</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6823" t="15509" r="37190" b="75023"/>
          <a:stretch/>
        </p:blipFill>
        <p:spPr>
          <a:xfrm>
            <a:off x="2854037" y="1593272"/>
            <a:ext cx="3481434" cy="713509"/>
          </a:xfrm>
          <a:prstGeom prst="rect">
            <a:avLst/>
          </a:prstGeom>
        </p:spPr>
      </p:pic>
    </p:spTree>
    <p:extLst>
      <p:ext uri="{BB962C8B-B14F-4D97-AF65-F5344CB8AC3E}">
        <p14:creationId xmlns:p14="http://schemas.microsoft.com/office/powerpoint/2010/main" val="2066214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Register (management)</a:t>
            </a:r>
          </a:p>
        </p:txBody>
      </p:sp>
      <p:sp>
        <p:nvSpPr>
          <p:cNvPr id="3" name="Text Placeholder 2"/>
          <p:cNvSpPr>
            <a:spLocks noGrp="1"/>
          </p:cNvSpPr>
          <p:nvPr>
            <p:ph type="body" idx="1"/>
          </p:nvPr>
        </p:nvSpPr>
        <p:spPr/>
        <p:txBody>
          <a:bodyPr/>
          <a:lstStyle/>
          <a:p>
            <a:endParaRPr lang="en-US" dirty="0"/>
          </a:p>
        </p:txBody>
      </p:sp>
      <p:sp>
        <p:nvSpPr>
          <p:cNvPr id="6" name="Rectangle 5"/>
          <p:cNvSpPr/>
          <p:nvPr/>
        </p:nvSpPr>
        <p:spPr>
          <a:xfrm>
            <a:off x="2197678" y="1802552"/>
            <a:ext cx="3740727" cy="2313710"/>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smtClean="0">
              <a:ln>
                <a:noFill/>
              </a:ln>
              <a:solidFill>
                <a:srgbClr val="000000"/>
              </a:solidFill>
              <a:effectLst/>
              <a:uLnTx/>
              <a:uFillTx/>
              <a:latin typeface="Arial"/>
            </a:endParaRPr>
          </a:p>
        </p:txBody>
      </p:sp>
      <p:pic>
        <p:nvPicPr>
          <p:cNvPr id="7" name="Content Placeholder 5"/>
          <p:cNvPicPr>
            <a:picLocks noChangeAspect="1"/>
          </p:cNvPicPr>
          <p:nvPr/>
        </p:nvPicPr>
        <p:blipFill rotWithShape="1">
          <a:blip r:embed="rId2" cstate="print">
            <a:extLst>
              <a:ext uri="{28A0092B-C50C-407E-A947-70E740481C1C}">
                <a14:useLocalDpi xmlns:a14="http://schemas.microsoft.com/office/drawing/2010/main" val="0"/>
              </a:ext>
            </a:extLst>
          </a:blip>
          <a:srcRect l="40329" t="15781" r="39970" b="61719"/>
          <a:stretch/>
        </p:blipFill>
        <p:spPr>
          <a:xfrm>
            <a:off x="2999508" y="1946564"/>
            <a:ext cx="1984077" cy="1274618"/>
          </a:xfrm>
          <a:prstGeom prst="rect">
            <a:avLst/>
          </a:prstGeom>
          <a:noFill/>
          <a:ln>
            <a:noFill/>
          </a:ln>
        </p:spPr>
      </p:pic>
    </p:spTree>
    <p:extLst>
      <p:ext uri="{BB962C8B-B14F-4D97-AF65-F5344CB8AC3E}">
        <p14:creationId xmlns:p14="http://schemas.microsoft.com/office/powerpoint/2010/main" val="12967972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Post local match details </a:t>
            </a:r>
          </a:p>
        </p:txBody>
      </p:sp>
      <p:sp>
        <p:nvSpPr>
          <p:cNvPr id="3" name="Text Placeholder 2"/>
          <p:cNvSpPr>
            <a:spLocks noGrp="1"/>
          </p:cNvSpPr>
          <p:nvPr>
            <p:ph type="body" idx="1"/>
          </p:nvPr>
        </p:nvSpPr>
        <p:spPr/>
        <p:txBody>
          <a:bodyPr/>
          <a:lstStyle/>
          <a:p>
            <a:endParaRPr lang="en-US" dirty="0"/>
          </a:p>
        </p:txBody>
      </p:sp>
      <p:sp>
        <p:nvSpPr>
          <p:cNvPr id="6" name="Rectangle 5"/>
          <p:cNvSpPr/>
          <p:nvPr/>
        </p:nvSpPr>
        <p:spPr>
          <a:xfrm>
            <a:off x="2197678" y="1802552"/>
            <a:ext cx="3740727" cy="2313710"/>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smtClean="0">
              <a:ln>
                <a:noFill/>
              </a:ln>
              <a:solidFill>
                <a:srgbClr val="000000"/>
              </a:solidFill>
              <a:effectLst/>
              <a:uLnTx/>
              <a:uFillTx/>
              <a:latin typeface="Aria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9945" t="15509" r="40037" b="56413"/>
          <a:stretch/>
        </p:blipFill>
        <p:spPr>
          <a:xfrm>
            <a:off x="3125932" y="1925783"/>
            <a:ext cx="1882487" cy="1485264"/>
          </a:xfrm>
          <a:prstGeom prst="rect">
            <a:avLst/>
          </a:prstGeom>
        </p:spPr>
      </p:pic>
    </p:spTree>
    <p:extLst>
      <p:ext uri="{BB962C8B-B14F-4D97-AF65-F5344CB8AC3E}">
        <p14:creationId xmlns:p14="http://schemas.microsoft.com/office/powerpoint/2010/main" val="13149098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Manage local match details</a:t>
            </a:r>
          </a:p>
        </p:txBody>
      </p:sp>
      <p:sp>
        <p:nvSpPr>
          <p:cNvPr id="3" name="Text Placeholder 2"/>
          <p:cNvSpPr>
            <a:spLocks noGrp="1"/>
          </p:cNvSpPr>
          <p:nvPr>
            <p:ph type="body" idx="1"/>
          </p:nvPr>
        </p:nvSpPr>
        <p:spPr/>
        <p:txBody>
          <a:bodyPr/>
          <a:lstStyle/>
          <a:p>
            <a:endParaRPr lang="en-US" dirty="0"/>
          </a:p>
        </p:txBody>
      </p:sp>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33523" t="15781" r="34000" b="72545"/>
          <a:stretch/>
        </p:blipFill>
        <p:spPr>
          <a:xfrm>
            <a:off x="2790557" y="1503217"/>
            <a:ext cx="3562886" cy="720437"/>
          </a:xfrm>
          <a:prstGeom prst="rect">
            <a:avLst/>
          </a:prstGeom>
          <a:noFill/>
          <a:ln>
            <a:noFill/>
          </a:ln>
        </p:spPr>
      </p:pic>
    </p:spTree>
    <p:extLst>
      <p:ext uri="{BB962C8B-B14F-4D97-AF65-F5344CB8AC3E}">
        <p14:creationId xmlns:p14="http://schemas.microsoft.com/office/powerpoint/2010/main" val="26252087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Post notification score</a:t>
            </a:r>
          </a:p>
        </p:txBody>
      </p:sp>
      <p:sp>
        <p:nvSpPr>
          <p:cNvPr id="3" name="Text Placeholder 2"/>
          <p:cNvSpPr>
            <a:spLocks noGrp="1"/>
          </p:cNvSpPr>
          <p:nvPr>
            <p:ph type="body" idx="1"/>
          </p:nvPr>
        </p:nvSpPr>
        <p:spPr/>
        <p:txBody>
          <a:bodyPr/>
          <a:lstStyle/>
          <a:p>
            <a:endParaRPr lang="en-US" dirty="0" smtClean="0"/>
          </a:p>
        </p:txBody>
      </p:sp>
      <p:sp>
        <p:nvSpPr>
          <p:cNvPr id="6" name="Rectangle 5"/>
          <p:cNvSpPr/>
          <p:nvPr/>
        </p:nvSpPr>
        <p:spPr>
          <a:xfrm>
            <a:off x="2140529" y="1724890"/>
            <a:ext cx="3740727" cy="2313710"/>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smtClean="0">
              <a:ln>
                <a:noFill/>
              </a:ln>
              <a:solidFill>
                <a:srgbClr val="000000"/>
              </a:solidFill>
              <a:effectLst/>
              <a:uLnTx/>
              <a:uFillTx/>
              <a:latin typeface="Aria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9394" t="13876" r="39945" b="66208"/>
          <a:stretch/>
        </p:blipFill>
        <p:spPr>
          <a:xfrm>
            <a:off x="3001611" y="1787235"/>
            <a:ext cx="2018563" cy="1094509"/>
          </a:xfrm>
          <a:prstGeom prst="rect">
            <a:avLst/>
          </a:prstGeom>
        </p:spPr>
      </p:pic>
    </p:spTree>
    <p:extLst>
      <p:ext uri="{BB962C8B-B14F-4D97-AF65-F5344CB8AC3E}">
        <p14:creationId xmlns:p14="http://schemas.microsoft.com/office/powerpoint/2010/main" val="7758575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8650" y="1793083"/>
            <a:ext cx="7240796" cy="1821656"/>
          </a:xfrm>
          <a:prstGeom prst="rect">
            <a:avLst/>
          </a:prstGeom>
        </p:spPr>
      </p:pic>
    </p:spTree>
    <p:extLst>
      <p:ext uri="{BB962C8B-B14F-4D97-AF65-F5344CB8AC3E}">
        <p14:creationId xmlns:p14="http://schemas.microsoft.com/office/powerpoint/2010/main" val="1454137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2.User</a:t>
            </a:r>
            <a:endParaRPr lang="en-US" dirty="0"/>
          </a:p>
        </p:txBody>
      </p:sp>
      <p:sp>
        <p:nvSpPr>
          <p:cNvPr id="3" name="Text Placeholder 2"/>
          <p:cNvSpPr>
            <a:spLocks noGrp="1"/>
          </p:cNvSpPr>
          <p:nvPr>
            <p:ph type="body" idx="1"/>
          </p:nvPr>
        </p:nvSpPr>
        <p:spPr/>
        <p:txBody>
          <a:bodyPr/>
          <a:lstStyle/>
          <a:p>
            <a:r>
              <a:rPr lang="en-US" sz="1400" dirty="0"/>
              <a:t>Purpose: Offer sports enthusiasts a personalized experience.</a:t>
            </a:r>
          </a:p>
          <a:p>
            <a:r>
              <a:rPr lang="en-US" sz="1400" dirty="0"/>
              <a:t>Features:</a:t>
            </a:r>
          </a:p>
          <a:p>
            <a:pPr lvl="1"/>
            <a:r>
              <a:rPr lang="en-US" sz="1400" dirty="0"/>
              <a:t>Register</a:t>
            </a:r>
          </a:p>
          <a:p>
            <a:pPr lvl="1"/>
            <a:r>
              <a:rPr lang="en-US" sz="1400" dirty="0"/>
              <a:t>Login</a:t>
            </a:r>
          </a:p>
          <a:p>
            <a:pPr lvl="1"/>
            <a:r>
              <a:rPr lang="en-US" sz="1400" dirty="0"/>
              <a:t>View Live sports details</a:t>
            </a:r>
          </a:p>
          <a:p>
            <a:pPr lvl="1"/>
            <a:r>
              <a:rPr lang="en-US" sz="1400" dirty="0"/>
              <a:t>View  sports details</a:t>
            </a:r>
          </a:p>
          <a:p>
            <a:pPr lvl="1"/>
            <a:r>
              <a:rPr lang="en-US" sz="1400" dirty="0"/>
              <a:t>View sports news</a:t>
            </a:r>
          </a:p>
          <a:p>
            <a:pPr lvl="1"/>
            <a:r>
              <a:rPr lang="en-US" sz="1400" dirty="0"/>
              <a:t>View local match details and facility</a:t>
            </a:r>
          </a:p>
          <a:p>
            <a:pPr lvl="1"/>
            <a:r>
              <a:rPr lang="en-US" sz="1400" dirty="0"/>
              <a:t>View facilities</a:t>
            </a:r>
          </a:p>
          <a:p>
            <a:pPr lvl="1"/>
            <a:r>
              <a:rPr lang="en-US" sz="1400" dirty="0"/>
              <a:t>View notifications of local match</a:t>
            </a:r>
          </a:p>
          <a:p>
            <a:pPr lvl="1"/>
            <a:r>
              <a:rPr lang="en-US" sz="1400" dirty="0"/>
              <a:t>User profiles</a:t>
            </a:r>
          </a:p>
          <a:p>
            <a:endParaRPr lang="en-US" dirty="0"/>
          </a:p>
        </p:txBody>
      </p:sp>
    </p:spTree>
    <p:extLst>
      <p:ext uri="{BB962C8B-B14F-4D97-AF65-F5344CB8AC3E}">
        <p14:creationId xmlns:p14="http://schemas.microsoft.com/office/powerpoint/2010/main" val="41866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fade">
                                      <p:cBhvr>
                                        <p:cTn id="64" dur="1000"/>
                                        <p:tgtEl>
                                          <p:spTgt spid="3">
                                            <p:txEl>
                                              <p:pRg st="10" end="10"/>
                                            </p:txEl>
                                          </p:spTgt>
                                        </p:tgtEl>
                                      </p:cBhvr>
                                    </p:animEffect>
                                    <p:anim calcmode="lin" valueType="num">
                                      <p:cBhvr>
                                        <p:cTn id="6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3.Local </a:t>
            </a:r>
            <a:r>
              <a:rPr lang="en-US" dirty="0"/>
              <a:t>match management</a:t>
            </a:r>
          </a:p>
        </p:txBody>
      </p:sp>
      <p:sp>
        <p:nvSpPr>
          <p:cNvPr id="3" name="Text Placeholder 2"/>
          <p:cNvSpPr>
            <a:spLocks noGrp="1"/>
          </p:cNvSpPr>
          <p:nvPr>
            <p:ph type="body" idx="1"/>
          </p:nvPr>
        </p:nvSpPr>
        <p:spPr/>
        <p:txBody>
          <a:bodyPr/>
          <a:lstStyle/>
          <a:p>
            <a:r>
              <a:rPr lang="en-US" sz="1400" dirty="0"/>
              <a:t>Purpose: Enable event organizers to provide information about their games.</a:t>
            </a:r>
          </a:p>
          <a:p>
            <a:r>
              <a:rPr lang="en-US" sz="1400" dirty="0"/>
              <a:t>Features:</a:t>
            </a:r>
          </a:p>
          <a:p>
            <a:pPr lvl="1"/>
            <a:r>
              <a:rPr lang="en-US" sz="1400" dirty="0"/>
              <a:t>Register</a:t>
            </a:r>
          </a:p>
          <a:p>
            <a:pPr lvl="1"/>
            <a:r>
              <a:rPr lang="en-US" sz="1400" dirty="0"/>
              <a:t>Login</a:t>
            </a:r>
          </a:p>
          <a:p>
            <a:pPr lvl="1"/>
            <a:r>
              <a:rPr lang="en-US" sz="1400" dirty="0"/>
              <a:t>Post local match details and facilities</a:t>
            </a:r>
          </a:p>
          <a:p>
            <a:pPr lvl="1"/>
            <a:r>
              <a:rPr lang="en-US" sz="1400" dirty="0"/>
              <a:t>Manage local match details and facilities</a:t>
            </a:r>
          </a:p>
          <a:p>
            <a:pPr lvl="1"/>
            <a:r>
              <a:rPr lang="en-US" sz="1400" dirty="0"/>
              <a:t>Post notification of local match</a:t>
            </a:r>
          </a:p>
          <a:p>
            <a:endParaRPr lang="en-US" dirty="0"/>
          </a:p>
        </p:txBody>
      </p:sp>
    </p:spTree>
    <p:extLst>
      <p:ext uri="{BB962C8B-B14F-4D97-AF65-F5344CB8AC3E}">
        <p14:creationId xmlns:p14="http://schemas.microsoft.com/office/powerpoint/2010/main" val="20552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Software specification</a:t>
            </a:r>
          </a:p>
        </p:txBody>
      </p:sp>
      <p:sp>
        <p:nvSpPr>
          <p:cNvPr id="3" name="Text Placeholder 2"/>
          <p:cNvSpPr>
            <a:spLocks noGrp="1"/>
          </p:cNvSpPr>
          <p:nvPr>
            <p:ph type="body" idx="1"/>
          </p:nvPr>
        </p:nvSpPr>
        <p:spPr/>
        <p:txBody>
          <a:bodyPr/>
          <a:lstStyle/>
          <a:p>
            <a:pPr marL="139700" indent="0">
              <a:buNone/>
            </a:pPr>
            <a:r>
              <a:rPr lang="en-US" sz="1400" dirty="0"/>
              <a:t>One of the most difficult tasks is selecting software, once the system requirement is find out then we have to determine whether a particular software package fits for those system requirements. This section summarizes the application requirement.</a:t>
            </a:r>
          </a:p>
          <a:p>
            <a:pPr>
              <a:lnSpc>
                <a:spcPct val="110000"/>
              </a:lnSpc>
            </a:pPr>
            <a:r>
              <a:rPr lang="en-US" sz="1400" dirty="0"/>
              <a:t>Frontend: Flutter (Dart),</a:t>
            </a:r>
            <a:r>
              <a:rPr lang="en-US" sz="1400" dirty="0" err="1"/>
              <a:t>html,CSS</a:t>
            </a:r>
            <a:endParaRPr lang="en-US" sz="1400" dirty="0"/>
          </a:p>
          <a:p>
            <a:pPr>
              <a:lnSpc>
                <a:spcPct val="110000"/>
              </a:lnSpc>
            </a:pPr>
            <a:r>
              <a:rPr lang="en-US" sz="1400" dirty="0"/>
              <a:t>Backend: </a:t>
            </a:r>
            <a:r>
              <a:rPr lang="en-US" sz="1400" dirty="0" err="1"/>
              <a:t>Django</a:t>
            </a:r>
            <a:r>
              <a:rPr lang="en-US" sz="1400" dirty="0"/>
              <a:t> (Python)</a:t>
            </a:r>
          </a:p>
          <a:p>
            <a:pPr>
              <a:lnSpc>
                <a:spcPct val="110000"/>
              </a:lnSpc>
            </a:pPr>
            <a:r>
              <a:rPr lang="en-US" sz="1400" dirty="0"/>
              <a:t>Database: MySQL</a:t>
            </a:r>
          </a:p>
          <a:p>
            <a:pPr>
              <a:lnSpc>
                <a:spcPct val="110000"/>
              </a:lnSpc>
            </a:pPr>
            <a:r>
              <a:rPr lang="en-US" sz="1400" dirty="0"/>
              <a:t>Notification: Push notifications using Firebase Cloud Messaging or similar </a:t>
            </a:r>
            <a:r>
              <a:rPr lang="en-US" sz="1400" dirty="0" smtClean="0"/>
              <a:t>services.</a:t>
            </a:r>
            <a:endParaRPr lang="en-US" sz="1400" dirty="0"/>
          </a:p>
          <a:p>
            <a:pPr marL="139700" indent="0">
              <a:buNone/>
            </a:pPr>
            <a:endParaRPr lang="en-US" dirty="0"/>
          </a:p>
          <a:p>
            <a:endParaRPr lang="en-US" dirty="0"/>
          </a:p>
        </p:txBody>
      </p:sp>
    </p:spTree>
    <p:extLst>
      <p:ext uri="{BB962C8B-B14F-4D97-AF65-F5344CB8AC3E}">
        <p14:creationId xmlns:p14="http://schemas.microsoft.com/office/powerpoint/2010/main" val="358848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Existing and Proposal </a:t>
            </a:r>
            <a:r>
              <a:rPr lang="en-US" dirty="0"/>
              <a:t>system</a:t>
            </a:r>
          </a:p>
        </p:txBody>
      </p:sp>
      <p:sp>
        <p:nvSpPr>
          <p:cNvPr id="3" name="Text Placeholder 2"/>
          <p:cNvSpPr>
            <a:spLocks noGrp="1"/>
          </p:cNvSpPr>
          <p:nvPr>
            <p:ph type="body" idx="1"/>
          </p:nvPr>
        </p:nvSpPr>
        <p:spPr/>
        <p:txBody>
          <a:bodyPr/>
          <a:lstStyle/>
          <a:p>
            <a:pPr marL="152400" indent="0" algn="just">
              <a:buNone/>
            </a:pPr>
            <a:r>
              <a:rPr lang="en-US" sz="1400" dirty="0"/>
              <a:t>While many sports-based applications focus exclusively on international sports, </a:t>
            </a:r>
            <a:r>
              <a:rPr lang="en-US" sz="1400" dirty="0" err="1"/>
              <a:t>Sportsense</a:t>
            </a:r>
            <a:r>
              <a:rPr lang="en-US" sz="1400" dirty="0"/>
              <a:t> stands out by prioritizing regional sports, aiming to deliver comprehensive information about local sports to the public. One standout feature is the introduction of the Local Match Management module, dedicated to promoting local sports competitions. This innovative approach bridges the gap between sports enthusiasts and the vibrant world of local rivalries, enhancing the visibility and excitement surrounding athletic events.</a:t>
            </a:r>
          </a:p>
          <a:p>
            <a:pPr marL="152400" indent="0">
              <a:buNone/>
            </a:pPr>
            <a:endParaRPr lang="en-US" dirty="0"/>
          </a:p>
        </p:txBody>
      </p:sp>
    </p:spTree>
    <p:extLst>
      <p:ext uri="{BB962C8B-B14F-4D97-AF65-F5344CB8AC3E}">
        <p14:creationId xmlns:p14="http://schemas.microsoft.com/office/powerpoint/2010/main" val="172214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Advantages</a:t>
            </a:r>
          </a:p>
        </p:txBody>
      </p:sp>
      <p:sp>
        <p:nvSpPr>
          <p:cNvPr id="3" name="Text Placeholder 2"/>
          <p:cNvSpPr>
            <a:spLocks noGrp="1"/>
          </p:cNvSpPr>
          <p:nvPr>
            <p:ph type="body" idx="1"/>
          </p:nvPr>
        </p:nvSpPr>
        <p:spPr/>
        <p:txBody>
          <a:bodyPr/>
          <a:lstStyle/>
          <a:p>
            <a:r>
              <a:rPr lang="en-US" sz="1400" dirty="0"/>
              <a:t>Local Sports Focus</a:t>
            </a:r>
          </a:p>
          <a:p>
            <a:pPr>
              <a:lnSpc>
                <a:spcPct val="200000"/>
              </a:lnSpc>
            </a:pPr>
            <a:r>
              <a:rPr lang="en-US" sz="1400" dirty="0"/>
              <a:t>Information about local sports</a:t>
            </a:r>
          </a:p>
          <a:p>
            <a:pPr>
              <a:lnSpc>
                <a:spcPct val="200000"/>
              </a:lnSpc>
            </a:pPr>
            <a:r>
              <a:rPr lang="en-US" sz="1400" dirty="0"/>
              <a:t>Enhanced Visibility of local sports</a:t>
            </a:r>
          </a:p>
          <a:p>
            <a:pPr>
              <a:lnSpc>
                <a:spcPct val="200000"/>
              </a:lnSpc>
            </a:pPr>
            <a:r>
              <a:rPr lang="en-US" sz="1400" dirty="0"/>
              <a:t>Real-time sports details</a:t>
            </a:r>
          </a:p>
          <a:p>
            <a:pPr>
              <a:lnSpc>
                <a:spcPct val="200000"/>
              </a:lnSpc>
            </a:pPr>
            <a:r>
              <a:rPr lang="en-US" sz="1400" dirty="0" err="1"/>
              <a:t>Personalised</a:t>
            </a:r>
            <a:r>
              <a:rPr lang="en-US" sz="1400" dirty="0"/>
              <a:t> User Profiles</a:t>
            </a:r>
          </a:p>
          <a:p>
            <a:pPr>
              <a:lnSpc>
                <a:spcPct val="200000"/>
              </a:lnSpc>
            </a:pPr>
            <a:r>
              <a:rPr lang="en-US" sz="1400" dirty="0"/>
              <a:t>User-friendly Interface</a:t>
            </a:r>
          </a:p>
          <a:p>
            <a:pPr>
              <a:lnSpc>
                <a:spcPct val="200000"/>
              </a:lnSpc>
            </a:pPr>
            <a:r>
              <a:rPr lang="en-US" sz="1400" dirty="0"/>
              <a:t>Notifications</a:t>
            </a:r>
          </a:p>
          <a:p>
            <a:pPr>
              <a:lnSpc>
                <a:spcPct val="200000"/>
              </a:lnSpc>
            </a:pPr>
            <a:r>
              <a:rPr lang="en-US" sz="1400" dirty="0"/>
              <a:t>Secure Authentication</a:t>
            </a:r>
          </a:p>
          <a:p>
            <a:pPr marL="152400" indent="0">
              <a:buNone/>
            </a:pPr>
            <a:endParaRPr lang="en-US" dirty="0"/>
          </a:p>
        </p:txBody>
      </p:sp>
    </p:spTree>
    <p:extLst>
      <p:ext uri="{BB962C8B-B14F-4D97-AF65-F5344CB8AC3E}">
        <p14:creationId xmlns:p14="http://schemas.microsoft.com/office/powerpoint/2010/main" val="311138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I Editor Software Pitch Deck by Slidesgo">
  <a:themeElements>
    <a:clrScheme name="Simple Light">
      <a:dk1>
        <a:srgbClr val="FFFFFF"/>
      </a:dk1>
      <a:lt1>
        <a:srgbClr val="000000"/>
      </a:lt1>
      <a:dk2>
        <a:srgbClr val="FE981E"/>
      </a:dk2>
      <a:lt2>
        <a:srgbClr val="E60CFE"/>
      </a:lt2>
      <a:accent1>
        <a:srgbClr val="7030F3"/>
      </a:accent1>
      <a:accent2>
        <a:srgbClr val="4483FE"/>
      </a:accent2>
      <a:accent3>
        <a:srgbClr val="2B2B2B"/>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TotalTime>
  <Words>652</Words>
  <Application>Microsoft Office PowerPoint</Application>
  <PresentationFormat>On-screen Show (16:9)</PresentationFormat>
  <Paragraphs>101</Paragraphs>
  <Slides>49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Nunito Light</vt:lpstr>
      <vt:lpstr>Maven Pro</vt:lpstr>
      <vt:lpstr>Arial</vt:lpstr>
      <vt:lpstr>Trispace</vt:lpstr>
      <vt:lpstr>AI Editor Software Pitch Deck by Slidesgo</vt:lpstr>
      <vt:lpstr>PowerPoint Presentation</vt:lpstr>
      <vt:lpstr>Abstract</vt:lpstr>
      <vt:lpstr>Modules</vt:lpstr>
      <vt:lpstr>1.Admin</vt:lpstr>
      <vt:lpstr>2.User</vt:lpstr>
      <vt:lpstr>3.Local match management</vt:lpstr>
      <vt:lpstr>Software specification</vt:lpstr>
      <vt:lpstr>Existing and Proposal system</vt:lpstr>
      <vt:lpstr>Advantages</vt:lpstr>
      <vt:lpstr>Future scope</vt:lpstr>
      <vt:lpstr>Conclusion</vt:lpstr>
      <vt:lpstr>Data flow diagrams</vt:lpstr>
      <vt:lpstr>Level 1</vt:lpstr>
      <vt:lpstr>Level 1.1</vt:lpstr>
      <vt:lpstr>Level 1.2</vt:lpstr>
      <vt:lpstr>Level 1.3</vt:lpstr>
      <vt:lpstr>Use case diagram</vt:lpstr>
      <vt:lpstr>PowerPoint Presentation</vt:lpstr>
      <vt:lpstr>ER diagram</vt:lpstr>
      <vt:lpstr>PowerPoint Presentation</vt:lpstr>
      <vt:lpstr>Tables</vt:lpstr>
      <vt:lpstr>Login</vt:lpstr>
      <vt:lpstr>Sports details</vt:lpstr>
      <vt:lpstr>Sports news</vt:lpstr>
      <vt:lpstr>User</vt:lpstr>
      <vt:lpstr>Management</vt:lpstr>
      <vt:lpstr>Local match details and facilities</vt:lpstr>
      <vt:lpstr>Notification local match score</vt:lpstr>
      <vt:lpstr>Forms</vt:lpstr>
      <vt:lpstr>Login</vt:lpstr>
      <vt:lpstr>Post sports details</vt:lpstr>
      <vt:lpstr>Manage sports details</vt:lpstr>
      <vt:lpstr>Post sports news</vt:lpstr>
      <vt:lpstr>Manage sports news</vt:lpstr>
      <vt:lpstr>Manage user</vt:lpstr>
      <vt:lpstr>Manage local match managment</vt:lpstr>
      <vt:lpstr>Manage local match details</vt:lpstr>
      <vt:lpstr>Register (user)</vt:lpstr>
      <vt:lpstr>View sports details</vt:lpstr>
      <vt:lpstr>View sports news</vt:lpstr>
      <vt:lpstr>Notification score</vt:lpstr>
      <vt:lpstr>User profile</vt:lpstr>
      <vt:lpstr>View facilities</vt:lpstr>
      <vt:lpstr>View local match details</vt:lpstr>
      <vt:lpstr>Register (management)</vt:lpstr>
      <vt:lpstr>Post local match details </vt:lpstr>
      <vt:lpstr>Manage local match details</vt:lpstr>
      <vt:lpstr>Post notification score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account</cp:lastModifiedBy>
  <cp:revision>16</cp:revision>
  <dcterms:modified xsi:type="dcterms:W3CDTF">2024-03-26T23:30:53Z</dcterms:modified>
</cp:coreProperties>
</file>